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57" r:id="rId4"/>
    <p:sldId id="261" r:id="rId5"/>
    <p:sldId id="268" r:id="rId6"/>
    <p:sldId id="262" r:id="rId7"/>
    <p:sldId id="263" r:id="rId8"/>
    <p:sldId id="264" r:id="rId9"/>
    <p:sldId id="258" r:id="rId10"/>
    <p:sldId id="269" r:id="rId11"/>
    <p:sldId id="265" r:id="rId12"/>
    <p:sldId id="270" r:id="rId13"/>
    <p:sldId id="266" r:id="rId14"/>
    <p:sldId id="267" r:id="rId15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109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1D9B6-B5C5-4B1A-AAD3-F97403C5BC10}" type="datetimeFigureOut">
              <a:rPr lang="es-CO" smtClean="0"/>
              <a:t>12/04/2013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9B8F2-93CB-493D-A446-4A23F6E0553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66989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1D9B6-B5C5-4B1A-AAD3-F97403C5BC10}" type="datetimeFigureOut">
              <a:rPr lang="es-CO" smtClean="0"/>
              <a:t>12/04/2013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9B8F2-93CB-493D-A446-4A23F6E0553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84012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1D9B6-B5C5-4B1A-AAD3-F97403C5BC10}" type="datetimeFigureOut">
              <a:rPr lang="es-CO" smtClean="0"/>
              <a:t>12/04/2013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9B8F2-93CB-493D-A446-4A23F6E0553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2694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1D9B6-B5C5-4B1A-AAD3-F97403C5BC10}" type="datetimeFigureOut">
              <a:rPr lang="es-CO" smtClean="0"/>
              <a:t>12/04/2013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9B8F2-93CB-493D-A446-4A23F6E0553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40022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1D9B6-B5C5-4B1A-AAD3-F97403C5BC10}" type="datetimeFigureOut">
              <a:rPr lang="es-CO" smtClean="0"/>
              <a:t>12/04/2013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9B8F2-93CB-493D-A446-4A23F6E0553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77755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1D9B6-B5C5-4B1A-AAD3-F97403C5BC10}" type="datetimeFigureOut">
              <a:rPr lang="es-CO" smtClean="0"/>
              <a:t>12/04/2013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9B8F2-93CB-493D-A446-4A23F6E0553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70261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1D9B6-B5C5-4B1A-AAD3-F97403C5BC10}" type="datetimeFigureOut">
              <a:rPr lang="es-CO" smtClean="0"/>
              <a:t>12/04/2013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9B8F2-93CB-493D-A446-4A23F6E0553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254457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1D9B6-B5C5-4B1A-AAD3-F97403C5BC10}" type="datetimeFigureOut">
              <a:rPr lang="es-CO" smtClean="0"/>
              <a:t>12/04/2013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9B8F2-93CB-493D-A446-4A23F6E0553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551790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1D9B6-B5C5-4B1A-AAD3-F97403C5BC10}" type="datetimeFigureOut">
              <a:rPr lang="es-CO" smtClean="0"/>
              <a:t>12/04/2013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9B8F2-93CB-493D-A446-4A23F6E0553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97851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1D9B6-B5C5-4B1A-AAD3-F97403C5BC10}" type="datetimeFigureOut">
              <a:rPr lang="es-CO" smtClean="0"/>
              <a:t>12/04/2013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9B8F2-93CB-493D-A446-4A23F6E0553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604351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1D9B6-B5C5-4B1A-AAD3-F97403C5BC10}" type="datetimeFigureOut">
              <a:rPr lang="es-CO" smtClean="0"/>
              <a:t>12/04/2013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9B8F2-93CB-493D-A446-4A23F6E0553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92259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C1D9B6-B5C5-4B1A-AAD3-F97403C5BC10}" type="datetimeFigureOut">
              <a:rPr lang="es-CO" smtClean="0"/>
              <a:t>12/04/2013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29B8F2-93CB-493D-A446-4A23F6E0553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18589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9552" y="332656"/>
            <a:ext cx="7772400" cy="1470025"/>
          </a:xfrm>
        </p:spPr>
        <p:txBody>
          <a:bodyPr/>
          <a:lstStyle/>
          <a:p>
            <a:r>
              <a:rPr lang="es-CO" b="1" i="1" dirty="0"/>
              <a:t>UN HOGAR ETERNO PARA EL REMANENTE</a:t>
            </a:r>
          </a:p>
        </p:txBody>
      </p:sp>
      <p:sp>
        <p:nvSpPr>
          <p:cNvPr id="4" name="AutoShape 2" descr="data:image/jpeg;base64,/9j/4AAQSkZJRgABAQAAAQABAAD/2wCEAAkGBhMSEBUUExQWFRQWGB4ZGRgYFx4cHBobGB0YGhgcHBgXHSYeHBwjGxgaHy8gIycpLCwsFx4xNTAqNSYrLCkBCQoKDgwOGg8PGiwkHyQsLCwvKSwsLCwsLCwsLCwsLCwpLCwsLCwsLCwsLCwsLCwsLCwsKSwsLCwsLCwsKSksLP/AABEIAL0BAAMBIgACEQEDEQH/xAAcAAACAwEBAQEAAAAAAAAAAAAEBQIDBgEHAAj/xABCEAABAwIEBAQCBwgBAwMFAAABAgMRACEEEjFBBQZRYRMicZGBoTJCUrHB0fAHFCMzYnLh8RUWkqJDU4IkVGSD4v/EABoBAAMBAQEBAAAAAAAAAAAAAAIDBAEFAAb/xAAuEQACAgEEAQMDBAEFAQAAAAABAgARAwQSITFBEyJRMmGRFHGBoUIFUsHh8bH/2gAMAwEAAhEDEQA/APPW02B07VziGODaRrJ0j76tBjX9GlGPQpSspgKUd9hqL11MuQgUJBjWzFr75Vc69d/mak2nTrUHGSDf0mps0vEKPMs8cS5saAC9XOIAPrVbY6Ve6LifhVRnhK0DfrVxarlXtibDWgh1LsJicpAgesX+FbvgbpITlW4sfSypVAAGs9axGEaTnv1G/wCtq22CaS2UocJQixICT/ECgTkCU3i0zal3tNyfNR6mna4g2TEgmYN/kYpqxgkKvFzp/usm20ESkNlsA2TA+B8vUUXhcepGhsdulXk2OIgHnmPV8NKbpq5hxWhufnV2B4qlaQDadZpi3gQbpMjp+VJbLX1RoX4lWGVtGtErwoNxUDhYO9WNyDfSpMr0LEaBOtNx61Jxuf1rVyDNdV8fao2yeopjAIKWgagluDV7ltK4lUkD4+xikEDGNxm9ypxE/Cou/R711JztpNpIFVNYpIJST8ulZ+qxoQ19+IXpseJStwggbntOnQVB1ZGyr75fid6JQ1mAJm2nx71WtmNif13rmajU5yCQOD1GqqjuC3kyL9KtbRaSK+dRCZggD9bV1td77gxW6TXMG2ZPzPPj8icjWqnG5ogJ86oNoHzqJTXXZ0ZeYjkRcqqyjtRriBVBpOJwOWPEKBLZ60M4gx5QOkmmBFCYidjH311MThxaxbCeVsuKSNfjPb2rJ4p/Mom5nc7960OKZzNpSPrQPUATHppSTGYWCYGmo9OkVuQWZNioQVRsP1HpUmxUUrt6/Kr2Te9EgvmUXUu8ERY6VeIUBe/6n0qXDmkqe7R+BqDTUuDsRTSZ4GS8PKYNoqxKbWnWKLx2AUSVgAJBjXtaruHYIrEgTBj3rPE9vFS7huEAQVak9dB1km2X507bx7JcAW4tRsMrcX6ArJ+idKE4/ig3h0MJBzZpUbQY2rPIaKSkyLnb3HfalMLMBV3e4z1Rjh6wyg5FoAzApWcxsYHm3q3ANQo5hIPex9qTcn49t7K2txxxQMNEkgAgXQRMAHvT45Z1/wBU7GSVqSt7TG7HD0K0gyNeh6R70dhME40bKJHTUUnwLys0gZvl8602EcG5I9aU28feORgYVh8WTYgUQGQRb2riMOT8dKmRAsK5rPXMoAuDAFJvp8KtU9tudO9SW5lMHcfq1VqYvYiSND/i9T5NYG42xgSoPJEHabjtRKlhJETftpveuJauoKFhoZJv0rqXwEyQfX9bVN63+41f/EOviAYZDgAAAgbyCPeakpjrHw/zvRLYkEEQCbR+O1CLToQmxB/VhUGRkQUOY1QT9oKl4JsSYkxtabW9KvaWCNblU6HQd9Kt/c2iPMgpPafz/CuJZbFgVC+hn8a8itd7xXxcJipFAGDN4HzEgyDVTjCknMQIAIEnrpN6vxhSoBCVT1FxNRawysth7mfxrcgQErjUk/Igi6syjxFbQTO/Q71Jb6UzJipOYVShBBQOoHx32qnENgDzErt0E/KgTJnT3g9fPE8Qp4M7GsaTv6VUoyD1qfigC0x89KqKwRmBFx+rVZi1XtA4PkxRXm5S43vVLiTEjWiyJE9qrUmurpCF5B4MU08awDiXEFf2R5pPQUhxW6iIBNuvaag5iBBUAQk2CSZn1I1FAl8ner/UBkq4/MtefzQIFhAqbSBvY7d6pQJ7fjVrdhT1+Y7qMcA6kKFtbT6/5q3DYOXkg2k1XgMCpfmAJg2trRjrxQ+nYpI+G5rCeeII81H/ABLCpyBMkQgSJsSTApThsNkUUmMvUbWoLF8VccUZUY2HaiuG4vKFZiTI677W9KGjAClV5g+LdC3DlByiwB6V8gCD10r5jDSqdBvtRjiEfVNq9H2Ify0txLqih0IIEyCD9/rW9UQSATsPT22rB8vYc+MlRAVBiDcQTB0Nor0XC4ZMZQLAAADpTsPmR5/qjPgsiwgj5e1aQYYG9JMAzlFgRTl1a/DGUwomJibRNSavJ6QLxmEXxC2n0gTp/ioJxJsAAZEyTAoEOvRZZ0+ynT2rv7w6E3No+ymN9o/U183kzl+RcvVahLAIUbAECftb96sU6ToRmgiSIoNOIdUcqSAVWkAd+3SoF91MCEqjWRfpqDf/ABUxZtvBh8RgltehI011OlUjhwTqQfWd52oZOJWBISj2N9O/epDiLuuVHsevr86NFRl993Pbj4l2ICVGCFKUDBg2n/dc8TKAnKoXtpr6ig/3p3KVgJCRrA1JAg3ua+XjlCQUIEevv+utJujfXxx3D+0M/eE75tRr/gVTiR669e1Cu48mJbTI7nUdPaonElQMoA3+mr2ArHLEVxNFAwlLAUqYExHtVbx+0SP/AJH21qCcc42mFIvqNRM6VUOKE3KP/L4dK8AgXlqbzBN39p1xNvKST0zH864+0VGSRpoTF6gvHdGwOvm//mql43MPokA9D6UsOvKHm54ixctSxaDBHY3oZSDCgDI2MV1GJRcyoG+sRc9YqTakAQFfD/NMXaQAABXcw8Sg62qlS/f8qKSnpI6gGb/CqXWwEnsCb2NM0/qLWw+YD15niGJ4MpTAJSPKkaaQLyPWs263Cogjsdfan3EuPLVKUOKUiAPo5QI2A1pE4tS1EqJJO51r6u7PEixgjudRT/gXDkrVdJVAmO+1qU8OYGcZh5ZvJrY4JlpnFsqIUG1I80HcaH3p24AVBc3wIYcMpLCloQcoNoFpGvyFYxTynFqP1lnSvUvGaGGW2Cd1QQbyCbdq814E0VYlsJGYlWg3tWAgGx8T2PizKGxfej2WhrEJ/pN/nRnFWEJUZBCxqNQD62oNmcqtJ3v8YpgaxD3WISwhTi8qfKgnfUDe/WjsPwRRMAEgXuIkDXXprQbSEo8yjeOsZTtTDA4laTmurr5zYG2mnwoIDMQOI75b4eUKWoqAQoEyRAVH0SJ0NbTg2ESpQzKSARqfYQRasxxAp8JIXZCiQTItGmu+sRXcItxlKA0srCD9HQwdCM39V761vqUtCSg7juM9NVh8jaMivMpQAnuCd+wqh1OLkALay/23uOsjrXnGN4tiVOMPFaleEFLyqJnZJiIB1t8a2bfM+FITlW6ZAuEyEncG/W3aue4yE+D/AHOrhbHXJhxTjBqW/b7/ADVxRxZt/Dt2P50DheaEL+q+m+hSNOtptTbDvIKM/iKA6nbf0FKIccFV/EePTPTStBxaTPhtkiYuoDcTAmunE4gFRDTZzX+ke+0Vxvi7JUEpxSFHoFA+8aVYrFoSYXiUDXUx99CVPXpr/c2k/wBwkBxHEf8A26IH9f5pri+IOxBYEE/aOnwAowOm0OIM6X+MDragONceRhkZ1uJPnQiE3MuKATPQa3rDuHeMfkz21T0RKxjlBtaPAV5oNlC0Adu1cHEf/wAd0k/1JHT5Ua5icglS2wCYnMIOsDXeDQnDOMjE+J4LiHA2opMHca+o2B0ml7LAvED/ADC2D5kF8QBN2nAegj3sR6VW9xEZYDbotc5ARrP2qZQ99gfr4VFYdj+Wn3H4ilMg84v7m+n9x+YBi+MtqKcyHQAAPoTp6TQ54qzF/EH/AOpX5Uyyr1DQPpH3ih1EjVq59qxsSudzYjf7zBj8AwccYY+2oerax+FVK4gwT/NTpuFflRaiN0VVmAMBsnfSgXTYt1nGw/kTShruDnFMHR5s2+1VjakEHKtPaFJNhOt+4qCcaycwDaVEaxlOhi8d6qfeY3aHxT99NOm05/wYQfTc9SwYY9Z+P3XofiKlIZdWVKACFajtbXuahGHNw0Pgn8qV8z4hpGFcKQoHLpcXkRI9aFNPjTlC38iLyY3AJInkrHCUgeYkGxiOvfSKYYflsG5MEnyjrsbC8Udh+HJQUKBCoEnMLH09KKxrkjMnNmJgEkQn/FdQOfE5JJguM4WyhkjMnPplEXGptVGPfUnDIBQfJKZnVKvomO1LHXnEukhJnSTee4O1MsfjgvDXs4LFJVOp1HodqNkNAw04ImidXmZSZUqWzBPYGBIrK8kKCcc2TEDMZOmlH8N4qhGHQlRVaR7g0t5SbScWATAIVE2G3zokT6lMavAaOOP4MhCVAhci5BH0txalmDwASvzbJmO5uBftW1QwlCYWUpAEpk6xc/dQuHwqFuqKiCC6IA+zlnXT4U0t6Z29xCMSsS4TCFQiBG89dTHwprwvhtz5IEXtsTvtXOHpyrz6BazlkGQCSAe9afA4hIC21nMFJFwINuoO3agOTjiC7G6inGYhstEBcFJjKdZFjA39b0GxxEeUBSZSRc2OswcwuKdtcsYZw/w1EaCTPTcE70FxLlZTZktqKRoZF+/pRo6t7L5ngoEZrx+HUlIKgYtKTKgd+0elVK5dXEsuKCFdBr73E96RsMONqzBBnS4BHt+tKkhDmafEfA3yge0BYtQnTP8A4Ru5T4jJvhAQCHn3WzfZUESdwINNWFOoaSjDOtL1ASfrpt/7n6NLm+IECFeM8iIyOoBA3kEKJBpLi+ENKVmRicS0PsKZzQZmAULFh3rBgy+QfxYjUKR3jHGgv+Ngjhso+ihKVAHXy5QJT31oZfEuHGVEySIAyEG/0pU5YARXME4ttIH7yXey8Kvy7bLOvSh8VhEqI/jNpPQ4JwD4ghQPyoPRe/oP9zxUE8Sz/kMCFhLKcShSACQ2ZSFfaGaSDB1TqKa/8fhH0rl1aS6kA51kQU3QQFaQaR4F8oJnE4eVGCf3dQOnXJRTOIzKleJw6h3StHsS3E1jrl62QSDfBmixeFYCUqU8ttSYlYcbUVJgyMqkkASdQKAGHwbSi60hzFLVKlQtSrjqGwETYRQqlsJH87CHa7xm3TyAUMnFMX87J/tdt76T61OqOO1MKmHmNMbzm2kgHBOKkwSQSBBiSoGINjGt647zQxcKIaI2lySP7TJ9qQuLgHwm0EXt+8pKZ7hRoXDOvpcCltNFM3DKkk9I8xApgxi7ImhSeC1TQYTj4Uo+At+BdRS06n1CZTcztrRC+b1oSAt19ZImYUkxbYlI76TWc/5F0AxhlkG8OYoFIO8IBgVN/iS1NAeGtMm8padsBBglYKfShdB3yP2jPTVRW6H8T5oWgD/6pQk6+JHuZkjokdKBY40t7MkY8xJKxOv1YzKM6WtXHOF4R1EhhZWfL/KyJBiSTkUemk0XhOVMO3dLallQmVgCPTPt6il7lqgbM8uFmHBgaeINpczNrSHFalOaDYi8WAGvrVb+NxKycjuJQgK+kgklduqzYdABArW4fhYA8zbthIEAJj0QAmuuY1IBytiBocvTYGKn9bNftQn95q4cg6P4mTawGLdGdb+Kiby5f2CgPYV1eEKGlhTjy0wCA4ZvPYdt6fL5hCoIQUjqUgG1iLUr4zxAONqSFWi6Qcqjr3ofUzOeeBF5CVHZiRPC3QQkg7Dy6THb76OYwSC2SrOTpaAB677UTwrEJxClZWwcoAUUrEDci1raAjWo8dUlKwE5Rm0SDBPw719AunUnaTUlbgcRBx/DEsEIA1BMVl2nE/Wk9u29a/DcXZdUWyoJIt5rSZiLa0r4vwEIdMJJAmTt201pxwKi2hsTEauGgGeWyqISdqt4Akh4HyiAd49qi/hnPBJI8o9Nt65y4Jev0O1TkjmOB9hmxbYDiwSnNEAAmarWsNBaU2OchIA3UBp3uaY4fh6kjIUkKnXSRM0PgsOrEYxcXDc5e6rAKJ6C9OGnCqpb/LxJ8Vkn4EIcxMFtLQ/lp1UBGgSInqBVuRVrkkkH6XSmjPLzgBuJuSZip8CwKXwu8qQ4QI0gQKoOHTYqF9wbJ8RanDOGPLfr4kfcaacOffbAJMhN7HMAP9U3Y4CEnzEn86UftF4ylppGGbJSsnzAdLampdT6Q+nkxiKTNWlCFpBfbhZgwED9T3qKsBhyfon/ALat4RxJS8K0bEhIBPp1q9OMWDog/A1xzlyA8GUUJQOF4aLJX38p+8VB3l9pX0c4PXb2ps3i3PsN37kVYhS90oH/AHflWrqMwN7ofpg+IgRyrhjJWkEzr4Zn5V85ylh1dfhIrR+Nt5PZX3V8HR0SfgofhR/qtRfDQvS+0yjvIjJmHFDpMEfG16V8U5JQ2AbOA6wIjpMjQ1vy8noj5/dFRLyDY+H8/XcU1ddqFPJuCcJMwbnIbKCfp2sMoSJjrIO9BJ5NB2II+0URHwTJr0NzGI3g+k/hQePDLyMizYm2UqBH+qxP9VyA0TCOnb4M88f5bwyFedySNQhIUq22n3UN/wAbhG7lLhn7a0Jn0CRNa3G8shX8p5qwsFJHXXTW25pDiORXFKkpbWR9lS0975VEdap9bNk6yD/5F7So5ECTicCCSW0DKJkrKv8AuB+j66VQee8M0AGmmZmZDU7WOYb0BiuWkCy8O6hU/wDumJH9yT86VO8Jw4mzszIIWn7gmQe1CdJmfuz/ADNBX5jDH/tIWsSczaNR4YgrM65rRU2v2jvLIDeGw4QkgkqSVLVGpKyrUnpQrOAw6bBbwA088A+oIg1IcGZSZQtRzGTPm1/tkxWfoXQWFmeosnxnnvGuphxxAS4ClTSU5QU7mcxIOgmlmG4kMqcxXLdwPqg9hEVc9wErczJcZJJMSsJI2jzgCoP8vPojyoA7KQoHvIVf2pTI/RBhbuOJRjMSHEqne0enb8az77iUupUhMZSDI+tBHz1FaFfAH72TM9QfuVFMOD8BgleISMqbAAbg9qQ59MczycGW8n8NWltRUrOy4LKCyEotukCARarsbygVJQE3zJOZRlcAaKgXntXOG8PP7ogNFsJVBWlMkn/dVY7EYxhIbbOdJOv1h/oU05GJPM8MZIsCZZzld1rzLSCgmEqkTfRUTKfjWowvDwEpQVg2gwqZruKwrklak+WBcwLjqkUkx+MbMycwH2BAk7a3FWabUth7FwM+Bqsx1xvDBtLgtBSb639R7Ug5LWBixIkBJP3bVV/ys4Z1sqJBMpBO8/dQvBOKlh0OBMkApiY1pLkszH5nsae0ierc0cTTnCWlgvOiCNfDBsST1irOG4RKE5EKvpIgknrfasXgHFQXFKV4y7qsZF7CDU3MQtg+VS8xGYjeCde1+tPTM6m258ftFtVbVmp4vzElDC2lLV4iUyDA10AgaiaRctc3hhsoEhRnMuep6UmabLzii8CmNzafSKPwHCWQTII3kq1+OwoGp+WgnaoowprnQ+OsoBsgC53BJJt2ig+P4jxcWpwTJSD12v8Ar0o/Cv4UuqCkIlVs6FGYMTJP30OnB5FrVYg2SZ1Tt8qVQBjEPmp6FyTxxtOGbZk+Jlkg6TaBPetRw9ZU2lSiElUiJFzNeY8K8vhrAsgnOd42P66U/wD+qmnspblWUkCCBA2MEazUZx20wvQsz0BLJSIkD1FWIUvQKHtWL5d5vcdxKiVpLRsqNEkC3cSbU/w/OLS8QWRETlzzafjtSWRgeOo1WBEchtWpIn0qz2qYIqU15e43mDrVOpHXSplE6wRQnGuMow6EqWJzLSgDS6vXoJPwowq3rzCu5oMGW2Be3/bQy2ha3/jRir1UnzK9Kh3bmqozmoM0yknRPpArjiBoEgA/0x+FSUL7VnOL86tNLUnKsqTqCCB91ULe2lHMAt8x9nNgYjuPzpZxTl3DP/zGU/3AlKp6yiKUN/tDaP8A6f8A5gHXuKk/zyhIzeGr4GR8k3qlWy4+RcXuUyl79neF2U4ncCQfvGnxpbiv2bYdWiyPVM/NChVr37RUz9FH/wAgpPzNLsTzsskZH2STMoSIgf3KIk3pv6nWk2GofmEFxfMrxnIrwBCShXbMfmFj8aVucp4hH/or/uSn8RoKds81uGAHIjpA+Bgk2+VC43nyIh0CDBAg5j3nX42qrHr9T0wBi9mMmgYmXy1irJS0smPs6DuBpVjpUhCGpAyiVyeuqRG8k+kUOebtRnBm2VXfewt70nx3Fi4jKREg+YbkAxbue9bmfJqPqFATHULwnML5a4m2lOVtSkrm6YtO5HY6xWrYfBAUoQoetZLDcPCFIVugZdLmdJ77U2waVQQtRVrffravBhdgTt4MY27fiaQpQ4kpULRHm79t6z/FOXGPCU2AkKA1+Nd4LxNDoURmISYMi9u/tQvMWMUnE+U2Un9elc7MMpz98GRa0BBcxGO4cpgKStMKn5be9R4MzndSkbnbtf8ACtRzGpLuCUtQGdKkgGL63rM8t3xCBMSdelo/Gq0yEqbkaH23PQMStGHxQcVJBQDBsOtIuIcyuKxjrkhMoyC0jKNhaL0Rzw6pTrbaQSEITcbklX3Vmca4pKspMzvF/Sn4DuQXFKI1ZxwUoEq1vapcT4krw0ozAiTB3iLaUnQ0tET9b7q60J9xVIxjswtouWoNvKDbU2o5h1SlXUZOknXsK2fLmEw7CE+IlK8/lBi4zT/qk3OHDf3d9DrSQlKxKRpf61qnGoR8npgQwbEEe46oIUmbKgfr2o3lDEABaiQEjqY1ub60iweGDmYEwRedgfSritSBBWFQf9GjOKuoDKCtCPEMusuBbBK0LmRNvyNPuX+KNos+hSDMFUyBOipvEfjWNGOPgqBcUAdpAkjbSY9qDRxNQ0kQNu3qdKWEYQ8RZeRPZXecEMNqUH2yIiCu4OkgC8mqeH/tCdBHlS63H1VpzHrEmbf1RXlrXEU5CXEJUdjOU/GNaHVzCApXhpLaiRCk5fjEj9RSThDG6nshZ2sf9T0Dn/nNDymwlQKBCgkaBSScwJ6gjavReGc1Yd1pCg4kZkpJF7EjT1r854jjmdSZClACDITJMzNtfSmfL/My2HCcPnGdJSrdKQcpKiPtCPhNA2nNUDDF1ZE/RfjAiQRfpUG0wK8P4NzFi2oyrcWBEeIL2EQCPvM16jylxl59hSnUZSFWV9oRf4g2qBsBwtvbqEG3cRwi6TfqKDVhEOfTSlQ0uKLCgEkbXqrBRl13pVFmQfa4dCjEmN5UwqtW037f5pS7+zlmIQpSB02n3rWLJJ/CZ19K6ud/lTMOpybyLPEFkFTz3iH7PlAHI9J0yrBv8dBWexHJztw5hVH+ptSTPwKo9q9acZCgTF6BdaULafAH5G0UDf6hnQ7sigqfM0YVPU8Xf5KXPkDqJ+qWjI7SDpVZ5LIvldO38qPma9fxfD2FeZxCLjzS2JNr39KxzfG8L++vMZUgJT5BCx5k6jyqyxvPoasx61WWwJhUjiZJrl9AMLaeSJtKDPfTpVTnLqIHhuOkA/RLayBubRat3xhhhLaXCvINbFRzAapib66dqQnjGHbQCtDiQ4opEpCkxuoea3pTf1KGu4GxiYNioIN4OXUbwZvVmE4uhS1AqtvGwi89B3pY/jEvtQhQBzhI2kjb2qXBuBrGIcWCEpTAKDfMk/rSvI1ceJ1vVxofb8xs1hXXlZm8qWSmNpWdb9PWk3MOCeaywmSSQQLxHWK0H/OKbdQ2G/JBuBYDaelMn4KtBmiRbfa8U84VsEGKyacZjZnnPFW8T+7hTgyoUqwt87zQPBncrgVAMX+6nfOHEStpCVJKVA/hWcwM3jYVprkCRnGqttWepYniDAgpRK/IC4BOUaEAnfpWa4zw4lRKUKKMxg6Ezue9MOEBYwZPhEOFUyY9LemtNn1qyzJTp6SYuRU+NXQ+2JXA5G6uJischxKQCFQLC3yo7l3l8OHO7OVN/U9BFbB11p9vKpSo6pEZtp0sJ60Ay+htCkIkgEwVG9iJg9xIo21ZKkeYnqD8TxwSoAA+U27ASBRXNj6cTgWnBIU0oJ00B0KvX8aRcW/nKOaEJEifrd60vLmEQ/gih6chcJ1A0uPN8KWgUMrk1zCXiYRlOgQokmLATf4UaOCOo/mNuJUDug3Otp1tXpvCOHYAKC0BKDdBSTmSoHtt6im+N40FhSEoScvlBO9oJG4FdQ58Njnj94R4njZwqlXCFT6b96kxwB37C5O8gV6nhuANn6TjYkiw66xetBheXG0gHWvZdVpE6NwFOT4niqeV3iRmQuNYkUfhuTXVx5Ijpf1uK9nb4Q0LgC9/X5VM8MRtH3VEdenhYym+Z5D/ANDESVEJUIMFJJIJiydTfpNbPh37N0oAzuX6JQIuO9aVXCUFQJ1BkGdKvOCT1PvSm17HhOJ7Z88xY3yph0xZSz/UbewiaY/RASnKEjQARHtXf3BPU+9VuYJPU+9czUMcv1k/mOX29Tpe2n2r5vEBNqr/AONT1M+tQVg0idY9TWlSlGeB8SxeJE61844DN/Y0OWh3od11KRMke3zpJybQee4VXCS7eJuZ+NLeI48RkAhRvcwbQbdRFzFL+J8QUhCnkgrKT9DJBiQBEiTvQfD8ch9CXkghJzZUm0BBvA2vt71Fk1LekRXBlCYueYDxnmB0BbbqSGleUOTASN5EHNWC4rysWj47bvjJJGSxJWpRjLAMxG/at65jFuushAHhkEuBcBSTaISZv1ruLW22YUpPmUAEqItlBiEgak17DqXxgCv4hNiHJM8/4ZwHEurQjFFTbCJHmUkQJJKRJ1J3NF8Z5m8FeRAbUlAKUhIJSjpfQmNaZc6PAhAzgR/E28wIOU6Xg1hMbiQZhJN9SdfyFdvS1mXe34kTijU5gXylBESDf0Ox7U/axLjSEKOdSiiFADv5fWknDFgKyqygKF700xvECEoQE5kzIWPpQNY6invy1CTmPuGNJsChaXFC+aYgdDpRLeJJCnGxmdPlA2EV9wnmVWIVlQmIkX9P17Vfj8SW0nLlG2UdaeOBfxOtpc4I2nxMvz8+T4SVAAxmsZ7RSvlnCpUtRVASBr32qvmjiCnXgVCISLD4065AwoJUpQBHehU+7+YFjLlsdTZYLFfxsuVUASkxII6dKGxPHlOFctpQEnyjU2vcUyxDbiMnhozA/TJOgiwApexwNxSi6oBCBJCB16mnln3VKNUCVAU/+Srh+ISkXGZKgfNpr29aUcU4shBgIixjpP4VUeKJXiD5jP2dgQbdqU8ZVnJI0m9t6n9Iepc4rBd22CP4vOSVqJIFp37DtNbHl3FujBpOUKTnygReNZj5VhMOrMoeWd47b1sOT+LrbUnMqGjBM9JIH5fCi1C2nUYxocTQo400g2SkEdwI9BS/Gc3BBlCUJA6mZozEcmqcXm8QBKjI+P4VNr9mTZdCVOhaonIDBidbUtNMpFkQVUnuZ3i3E3cW0HA24EoVCVIByyT5pI7VqOG82uspQFZkqgWMi21j2rXYPh6GcrTYhCUgIA6b+5qnjnAmny26tMqTLZJ7aU7LoV2iOL7lCKIfyvzQnFlSDZYAUehHW1aD91BtNIuCrw+HZzCEgqiw2Ok++tMsNx5lbYWFQm1/XT7q5xwU1eIXpPVkQxWET0qlWDTO/wCvSl+N5uYbMEqJPRM2mJ+ddXzM0FfWVuCm9oJzbW7UwIp5mDE56BhqcGIvM7wbT2mq1YMd6TL5xSnIHEFtxcFCFqElJMXj6J7Uo4rzXiUuwjwkghRQFtqIWlCoF4kE9p6il5MfA2iPTS5WPU1pwSdQSPahjgAdD7nT86D4fzRnWsONhsJSkg5gqST5tNI/Gl3EOfG0qGQBSST5iQIEEixIm4i1OOK68Qf0+QGiI7/cDJuaS47i2HbD6lOKliAtAjN5hIKUkgrEXkdDSHmDnnEhsqaLKU/aCSTCrQLxqR5h1opasj6PHaaceDWXOUSpQ8oSiYuevQE0s4FbivzNTER3CmGS0VZ1lWdeVGVJAAIkWk5Z3pRhuYsM4pbZcQ06lak5CsAFU6pVoZO3pR3DuJqWlKlZEhaAW0pUFbT5TEaW9RWB5y4ph3lDKwlK0SXIkFRJyqScoIkG+sXFcPDphldlb+o98mwcTW4vFOMuLSUfwkgKBSnMpJ8wVAF+l9qFTy9hnMrsKzKEpIcVvp2v3rnC+Z8iQVA5ITdUSVHyWI2FqS8d5iQ02thIAU2sZU30OYKuNItbsKamLJupeD8/aCcqlbiXmTCFv+E4oqyKJbBOiF3MbxmzWnUUjxKwAkCZO6hbtHWjnsYrFFAU4fInLKo2kzrNwZNL3FgEjMFRYEfga72MEJR7kBNmUeESkr6GPxqTT8lIcUrInpt6VHxSgkA2rmHalUaCjVSxoQRG2GfaASc6gq5taDNrjXy2pxhubifItsEKSQCNZO5mkeIwKRoItaDIqOEwilJUIkAxPSasOnZfqh7HQ8HuUcVfzOaQQIM7mSfxp3yzxRLKL3JVpvWfDQK40FcQiPSevTtU4Tm5qMU6nsHAeO+IhUJJTMZtp7dhpNOSVLw6wkiSCBvXnXI3E1tiMpWhxWVPmFo1tWuL3h2TNzft8qqPVmdXTj1UodzJu8h4hLYUkyoznOgHpVznLzgayZTJMzFp/GtW84p9GRCshiZ1iKYYB4JSU5wpWgtBkDr60eHaoN8xOfR2bAnnOD5TcZVnUQo5FAADcggH50w4dwUKIS4Dl8NtAIO6SSr5mo8Z4jjiSotBIBKfbpSvBc2KEJWCAmdLlRO17Var6UL3OU2PLuqOcJxPGIyYdLbga8TKFhJUVBJskHsLe9M2ObnsPiXFOsEqCS2EpPmWAc0x8BJrQcsNOqQ2XrFRKgn7IIkDSsLhuKIViyFN/wARS8pUDrCo0ntUKYrcU9D7yv1AqbKuencHeWpKFOxmOXNHWJI9BMfCsdzjzNjGMU+ykfw/EKgqJMECAI9ZracP+qBaf90l4pjVDH4j+GFJQy2pSgRmEhXW31aPUWtc1F4Pr6mV4VzHiWlfxGnFt+VMgZrEiRJ/CqTzW85/ADC/BQSooTIOUXMz8TTjmzBYp9aQ0lsBKkEZV9pEwPn2NFv8SWypXiMErygKywZkiL/YNx61EA54P9zrghj3z8TN4fjmOyrKWVlpwKvBBuISc2sCBYUnY5gxTRBc8QAzEjr06mt3xXEONsrcaMEJyALXKQmYzADRQFr0jb4nnaQVAJypzhbigptzJZQSLQYH3162Q0DDKMOATM9xLmt14ZCnMUkwQkE5SACJiRpI6UaeecWtwHImxlKVJPlzAAkHuPvpihCUvIGdooeGZCgSFTJMGbDXr1onEcLgxqfS953qd8xUkkTm5NRnRpjMejEuqzBKk3Itt13k0ZwnlNzEhaAV+LlBQCISbwUqUbJ6g6Vom8CLC1de4sGHENpBGcHMpJEgDY7gb/ClDNZk41Dsx3TP8D4K4jEsodaU2PFSHCskZQCCQpCoAvF9K9Qex0/xEqB88zIP1kiJ9CqsdxphK8O6kAqsSL9wd761imsY+0jI06tIULpGh+J96owakEHcIktu6Mm/in8Ni4QrztOKKNxcnvpF470BxBC5KyqVKJUqBEEmTb1prh+GqCg4fOomSqde5kdacKwWdPmSB1/3U5cA3MbLXEQN4VC0hclJIH0SDB9Ikek0H+7KzLTClKnS8nUg9SafYN8YdSxlSE2AJBkxaAPn8KtaewoWPpKKl/zCcvm3I3gabUs5St8XDTnzM81wRcSppwjukge5HSqf3ZokAFQUet/ur0JeKLbRW65LUlOUGxMykCd7CaV8S4Nh8YMzENvBIKwYymR9YD6J7ifShTVg/UKHzGHF8GYEmrWnyDNdxjmZQMAWGlD1ajlTYi4ceIkRl2pjwbGoElwn8KQVahVxv2qpNU1+7mFuINx1i8O2VBaCkJ3A260+RgsOloEpBzDXUnvpaOlLuEYZC2ycsTI1Ow718lzwkptmm99u1dIYwx2kcSrGtCzFmFZeZIdSkkA2VqBHpRbXMr6yUlajmP1Rf0FEsY0pw6iAPMrLGwBjar+EcGSlwKSpSVJJvbYbdKifGy+0HiaAUNoZrODPJypV5hACfPIKhEmCfamvA+LsLU6lBTKV3v8A2yodprGceObzSoEIJEKIiB2rFsY1bZJQopJEEgwYoWrGQI/LqiAARPW+PtlSD4hyJzWzGJ3tel3DsA0l1Klp8ov+RisVxbjmIxGVLzhWlOggDT09a02HxJWwlOkp19KgynbkDD8SHUZBkcECp6fwvibSoKVpiY1EjSbVhxgmzjCpI0UoiPWZjrrSJPFiFoGW/We3pT7DkpMixon1gZ1JESy7aI8zaYQnxEDoJNLceppD+ICiAXQme4Qjb0E+9If+sXm3BYKted/jWd4rzA6/irwkXmLk5kka7Vbl1SmiBN2laY9T0nguFSCG0zAtOswCd+9qx3GeW8e6tbozJSSNvsmUwNSB+JozhvNUNgeGZRaQvUi0/R+VW4fnVx1weUiP65Fj6U7LhbIo2mhUNcpBJHmZ/EDFFCkqcbXIynMmN5mx1oFvltxQQFOghH0Rkka9JE06exOdWYJCQozlG3W9QLpSCQdNq4DZn6JmvqMgaiYPjuBOOwPK2lJBSEIuDFzruYt1pgjD4swC+g6XU2QbHqk6m4PaqjxFYEzpRTPFVE6Us58oHBmeuxPJgi+GYicx8NWoypUU3J1JWDQisO5mlbKkKA1NxfWFJkVoW38020/xXygdjFI/UN5gMA3JmfU+oHT8u9USAD5R1H6+NP8AEOEHY/DvQqW0rvlCT2/Ki9X5idnxEKgopNogyAALdrmpt49pH2p0OYWkjb400xfD8two0nxrCVCFCb0wMGmEVLHn8CskOrWnKfbuI/CvsXyY04AWXFkKggRmF91KGg70pVh9DvfbX161U3jXWIDTikBQ29ovNDsb/Bvz1Gq46qMR+z1cGXmzckgA26a9da5guD4nCqWpoJeB8qkgkH2O4Jr57md9oCCkgQYI2N4HT/NMMFxbxm1OZcqlqJME9OtjQO+VR76IMpWj1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1026" name="Picture 2" descr="http://4.bp.blogspot.com/_CAUzO-HurFA/TVLGBuJpTrI/AAAAAAAAAq8/FYg2B6MfzaQ/s320/la%2BCiudad%2BCelestial%2B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72816"/>
            <a:ext cx="7488832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0577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11560" y="260648"/>
            <a:ext cx="8229600" cy="67667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Texto base:</a:t>
            </a:r>
            <a:r>
              <a:rPr lang="es-CO" b="1" i="1" dirty="0" smtClean="0">
                <a:solidFill>
                  <a:srgbClr val="FF0000"/>
                </a:solidFill>
              </a:rPr>
              <a:t> Hebreos 11:9-10.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059832" y="1556792"/>
            <a:ext cx="273630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Por [la] fe, - Abrahán - habitó en la tierra prometida como en [tierra] ajena, morando en cabañas con Isaac y Jacob, herederos juntamente de la misma promesa;</a:t>
            </a:r>
            <a:r>
              <a:rPr lang="es-CO" sz="2400" b="1" baseline="30000" dirty="0"/>
              <a:t>10 </a:t>
            </a:r>
            <a:r>
              <a:rPr lang="es-CO" sz="2400" dirty="0"/>
              <a:t>porque esperaba [la] ciudad con fundamentos, el artífice y hacedor de la cual es Dios. </a:t>
            </a:r>
          </a:p>
        </p:txBody>
      </p:sp>
      <p:pic>
        <p:nvPicPr>
          <p:cNvPr id="2050" name="Picture 2" descr="http://i43.servimg.com/u/f43/17/23/85/94/09-12-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97505"/>
            <a:ext cx="3059832" cy="4781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t2.gstatic.com/images?q=tbn:ANd9GcTY0Erb8sCnuVyLS3stTdAAzRDYZGlBeUuPDDRhrn43LqaHzlm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797504"/>
            <a:ext cx="3096344" cy="4781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0180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332656"/>
            <a:ext cx="8229600" cy="10801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b="1" i="1" dirty="0" smtClean="0">
                <a:solidFill>
                  <a:srgbClr val="FF0000"/>
                </a:solidFill>
              </a:rPr>
              <a:t>Cuando Jesús estaba en la tierra, ¿Qué dijo Él que haría en el cielo</a:t>
            </a:r>
            <a:r>
              <a:rPr lang="es-CO" b="1" i="1" dirty="0" smtClean="0">
                <a:solidFill>
                  <a:srgbClr val="FF0000"/>
                </a:solidFill>
              </a:rPr>
              <a:t>?</a:t>
            </a:r>
            <a:endParaRPr lang="es-CO" b="1" i="1" dirty="0" smtClean="0">
              <a:solidFill>
                <a:srgbClr val="FF0000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323528" y="1700808"/>
            <a:ext cx="504056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dirty="0">
                <a:solidFill>
                  <a:srgbClr val="FF0000"/>
                </a:solidFill>
              </a:rPr>
              <a:t>Juan 14:1-3.</a:t>
            </a:r>
            <a:r>
              <a:rPr lang="es-CO" sz="2800" dirty="0"/>
              <a:t> No se turbe vuestro corazón; creéis en Dios, creed también en mí. </a:t>
            </a:r>
            <a:r>
              <a:rPr lang="es-CO" sz="2800" b="1" baseline="30000" dirty="0"/>
              <a:t>2 </a:t>
            </a:r>
            <a:r>
              <a:rPr lang="es-CO" sz="2800" dirty="0"/>
              <a:t>En la Casa de mi Padre muchas moradas hay; de otra manera os [lo] hubiera dicho; porque voy a aparejaros el lugar.</a:t>
            </a:r>
            <a:r>
              <a:rPr lang="es-CO" sz="2800" b="1" baseline="30000" dirty="0"/>
              <a:t>3 </a:t>
            </a:r>
            <a:r>
              <a:rPr lang="es-CO" sz="2800" dirty="0"/>
              <a:t>Y si me fuere, y os aparejare el lugar, vendré otra vez, y os tomaré a mí mismo, para que donde yo estoy, vosotros también estéis.</a:t>
            </a:r>
          </a:p>
        </p:txBody>
      </p:sp>
      <p:pic>
        <p:nvPicPr>
          <p:cNvPr id="1026" name="Picture 2" descr="http://t2.gstatic.com/images?q=tbn:ANd9GcTJ5s1Wd9MKm1jCPhWTKp0S92_xAA6eakc_qjBfx2VquFX11-CFY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988840"/>
            <a:ext cx="324036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580112" y="4516512"/>
            <a:ext cx="32403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rgbClr val="FF0000"/>
                </a:solidFill>
              </a:rPr>
              <a:t>Imagínate</a:t>
            </a:r>
            <a:r>
              <a:rPr lang="es-CO" sz="2000" b="1" dirty="0">
                <a:solidFill>
                  <a:srgbClr val="FF0000"/>
                </a:solidFill>
              </a:rPr>
              <a:t>, fuera de que Cristo dio su vida por nosotros, fue al cielo a preparar una casa para cada uno de sus hijos, cuyo numero </a:t>
            </a:r>
            <a:r>
              <a:rPr lang="es-CO" sz="2000" b="1" dirty="0" smtClean="0">
                <a:solidFill>
                  <a:srgbClr val="FF0000"/>
                </a:solidFill>
              </a:rPr>
              <a:t>«ninguno </a:t>
            </a:r>
            <a:r>
              <a:rPr lang="es-CO" sz="2000" b="1" dirty="0">
                <a:solidFill>
                  <a:srgbClr val="FF0000"/>
                </a:solidFill>
              </a:rPr>
              <a:t>podía contar» </a:t>
            </a:r>
            <a:r>
              <a:rPr lang="es-CO" sz="2400" b="1" dirty="0"/>
              <a:t>(Apoc.7:9). </a:t>
            </a:r>
            <a:endParaRPr lang="es-CO" sz="2400" b="1" dirty="0"/>
          </a:p>
        </p:txBody>
      </p:sp>
    </p:spTree>
    <p:extLst>
      <p:ext uri="{BB962C8B-B14F-4D97-AF65-F5344CB8AC3E}">
        <p14:creationId xmlns:p14="http://schemas.microsoft.com/office/powerpoint/2010/main" val="1954157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sz="4800" b="1" i="1" dirty="0">
                <a:solidFill>
                  <a:srgbClr val="FF0000"/>
                </a:solidFill>
              </a:rPr>
              <a:t>De qué lugar se trata?</a:t>
            </a:r>
          </a:p>
          <a:p>
            <a:pPr marL="0" indent="0" algn="ctr">
              <a:buNone/>
            </a:pPr>
            <a:endParaRPr lang="es-CO" sz="4000" b="1" i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sz="4000" b="1" i="1" dirty="0" smtClean="0">
                <a:solidFill>
                  <a:srgbClr val="FF0000"/>
                </a:solidFill>
              </a:rPr>
              <a:t>¿</a:t>
            </a:r>
            <a:r>
              <a:rPr lang="es-CO" sz="4000" b="1" dirty="0">
                <a:solidFill>
                  <a:srgbClr val="FF0000"/>
                </a:solidFill>
              </a:rPr>
              <a:t>Apoc.21:1,2,10</a:t>
            </a:r>
            <a:r>
              <a:rPr lang="es-CO" sz="4000" dirty="0"/>
              <a:t>. Y vi un cielo nuevo, y una tierra nueva; porque el primer cielo y la primera tierra se fueron, y el mar ya no es</a:t>
            </a:r>
            <a:r>
              <a:rPr lang="es-CO" sz="4000" dirty="0" smtClean="0"/>
              <a:t>.</a:t>
            </a:r>
          </a:p>
          <a:p>
            <a:pPr marL="0" indent="0" algn="ctr">
              <a:buNone/>
            </a:pPr>
            <a:endParaRPr lang="es-CO" sz="4000" dirty="0"/>
          </a:p>
          <a:p>
            <a:pPr marL="0" indent="0" algn="ctr">
              <a:buNone/>
            </a:pPr>
            <a:r>
              <a:rPr lang="es-CO" sz="4000" dirty="0" smtClean="0"/>
              <a:t> </a:t>
            </a:r>
            <a:r>
              <a:rPr lang="es-CO" sz="4000" b="1" baseline="30000" dirty="0"/>
              <a:t>2 </a:t>
            </a:r>
            <a:r>
              <a:rPr lang="es-CO" sz="4000" dirty="0"/>
              <a:t>Y yo Juan vi </a:t>
            </a:r>
            <a:r>
              <a:rPr lang="es-CO" sz="4000" i="1" u="sng" dirty="0"/>
              <a:t>la santa Ciudad, Jerusalén [la] nueva</a:t>
            </a:r>
            <a:r>
              <a:rPr lang="es-CO" sz="4000" dirty="0"/>
              <a:t>, que descendía del cielo, aderezada de Dios, como la esposa ataviada para su marido. 10 Y me llevó en [el] espíritu a un gran y alto monte, y me mostró la gran Ciudad santa de Jerusalén, que descendía del cielo de con Dios</a:t>
            </a:r>
            <a:r>
              <a:rPr lang="es-CO" sz="4000" dirty="0" smtClean="0"/>
              <a:t>,</a:t>
            </a:r>
            <a:endParaRPr lang="es-CO" sz="4000" dirty="0"/>
          </a:p>
        </p:txBody>
      </p:sp>
    </p:spTree>
    <p:extLst>
      <p:ext uri="{BB962C8B-B14F-4D97-AF65-F5344CB8AC3E}">
        <p14:creationId xmlns:p14="http://schemas.microsoft.com/office/powerpoint/2010/main" val="1041171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498178"/>
          </a:xfrm>
        </p:spPr>
        <p:txBody>
          <a:bodyPr>
            <a:noAutofit/>
          </a:bodyPr>
          <a:lstStyle/>
          <a:p>
            <a:r>
              <a:rPr lang="es-CO" sz="2800" dirty="0" smtClean="0"/>
              <a:t>Se trata de la capital de la tierra nueva, cuyas dimensiones se dan en </a:t>
            </a:r>
            <a:r>
              <a:rPr lang="es-CO" sz="2800" b="1" dirty="0" smtClean="0">
                <a:solidFill>
                  <a:srgbClr val="FF0000"/>
                </a:solidFill>
              </a:rPr>
              <a:t>Apoc.21:16</a:t>
            </a:r>
            <a:r>
              <a:rPr lang="es-CO" sz="2800" dirty="0" smtClean="0"/>
              <a:t>. Donde usted y yo iremos cada sábado a adorar  a Dios</a:t>
            </a:r>
            <a:r>
              <a:rPr lang="es-CO" sz="2800" b="1" dirty="0" smtClean="0">
                <a:solidFill>
                  <a:srgbClr val="FF0000"/>
                </a:solidFill>
              </a:rPr>
              <a:t> (Isaías 66:22,23). </a:t>
            </a:r>
            <a:endParaRPr lang="es-CO" sz="2800" b="1" dirty="0">
              <a:solidFill>
                <a:srgbClr val="FF0000"/>
              </a:solidFill>
            </a:endParaRPr>
          </a:p>
        </p:txBody>
      </p:sp>
      <p:pic>
        <p:nvPicPr>
          <p:cNvPr id="4" name="Picture 2" descr="http://4.bp.blogspot.com/_CAUzO-HurFA/TVLGBuJpTrI/AAAAAAAAAq8/FYg2B6MfzaQ/s320/la%2BCiudad%2BCelestial%2B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16832"/>
            <a:ext cx="8640960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0525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641"/>
            <a:ext cx="8229600" cy="129614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sz="4000" b="1" i="1" dirty="0">
                <a:solidFill>
                  <a:srgbClr val="FF0000"/>
                </a:solidFill>
              </a:rPr>
              <a:t>¿Cómo describe el </a:t>
            </a:r>
            <a:r>
              <a:rPr lang="es-CO" sz="4000" b="1" i="1" dirty="0" smtClean="0">
                <a:solidFill>
                  <a:srgbClr val="FF0000"/>
                </a:solidFill>
              </a:rPr>
              <a:t>apóstol </a:t>
            </a:r>
            <a:r>
              <a:rPr lang="es-CO" sz="4000" b="1" i="1" dirty="0">
                <a:solidFill>
                  <a:srgbClr val="FF0000"/>
                </a:solidFill>
              </a:rPr>
              <a:t>Pablo ese hermoso lugar</a:t>
            </a:r>
            <a:r>
              <a:rPr lang="es-CO" sz="4000" b="1" i="1" dirty="0" smtClean="0">
                <a:solidFill>
                  <a:srgbClr val="FF0000"/>
                </a:solidFill>
              </a:rPr>
              <a:t>?</a:t>
            </a:r>
            <a:endParaRPr lang="es-CO" sz="4000" b="1" i="1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79512" y="1951672"/>
            <a:ext cx="4572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3600" b="1" dirty="0">
                <a:solidFill>
                  <a:srgbClr val="FF0000"/>
                </a:solidFill>
              </a:rPr>
              <a:t>1 Cor.2:9.</a:t>
            </a:r>
            <a:r>
              <a:rPr lang="es-CO" sz="3600" dirty="0"/>
              <a:t> antes, como está escrito: «Lo que ojo no vio, ni oreja oyó, ni ha subido en corazón de hombre, [es] lo que Dios ha preparado </a:t>
            </a:r>
            <a:r>
              <a:rPr lang="es-CO" sz="3600" i="1" u="sng" dirty="0"/>
              <a:t>para aquellos que le aman»</a:t>
            </a:r>
            <a:endParaRPr lang="es-CO" sz="3600" b="1" i="1" u="sng" dirty="0">
              <a:solidFill>
                <a:srgbClr val="FF0000"/>
              </a:solidFill>
            </a:endParaRPr>
          </a:p>
          <a:p>
            <a:endParaRPr lang="es-CO" dirty="0"/>
          </a:p>
        </p:txBody>
      </p:sp>
      <p:pic>
        <p:nvPicPr>
          <p:cNvPr id="2050" name="Picture 2" descr="http://t0.gstatic.com/images?q=tbn:ANd9GcSfiYciS0MS9OfvoZEJIiyR2o6smAEGm8YQUSiFsHi1yqF2Lpi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110645"/>
            <a:ext cx="3744416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4.bp.blogspot.com/_ZUcVLkgEFUg/Sdj1_uL37ZI/AAAAAAAAAZA/UUA-kfc0xH8/s400/ora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09120"/>
            <a:ext cx="3744416" cy="234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766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12968" cy="1143000"/>
          </a:xfrm>
        </p:spPr>
        <p:txBody>
          <a:bodyPr>
            <a:normAutofit fontScale="90000"/>
          </a:bodyPr>
          <a:lstStyle/>
          <a:p>
            <a:r>
              <a:rPr lang="es-CO" i="1" dirty="0" smtClean="0">
                <a:solidFill>
                  <a:srgbClr val="FF0000"/>
                </a:solidFill>
                <a:latin typeface="Agency FB" pitchFamily="34" charset="0"/>
              </a:rPr>
              <a:t>Cuando estudiamos esta hermosa promesa, nuestro corazón palpita más rápido de lo normal ¿verdad?</a:t>
            </a:r>
            <a:endParaRPr lang="es-CO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260848"/>
          </a:xfrm>
        </p:spPr>
        <p:txBody>
          <a:bodyPr/>
          <a:lstStyle/>
          <a:p>
            <a:pPr marL="0" indent="0" algn="ctr">
              <a:buNone/>
            </a:pPr>
            <a:r>
              <a:rPr lang="es-CO" dirty="0" smtClean="0"/>
              <a:t>Todos queremos participar de ellas. Pero para disfrutar de ella hay unas condiciones: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b="1" i="1" dirty="0" smtClean="0">
                <a:solidFill>
                  <a:srgbClr val="FF0000"/>
                </a:solidFill>
              </a:rPr>
              <a:t>¿Quiénes </a:t>
            </a:r>
            <a:r>
              <a:rPr lang="es-CO" b="1" i="1" dirty="0">
                <a:solidFill>
                  <a:srgbClr val="FF0000"/>
                </a:solidFill>
              </a:rPr>
              <a:t>entrarán a la santa ciudad de Jerusalén</a:t>
            </a:r>
            <a:r>
              <a:rPr lang="es-CO" b="1" i="1" dirty="0" smtClean="0">
                <a:solidFill>
                  <a:srgbClr val="FF0000"/>
                </a:solidFill>
              </a:rPr>
              <a:t>?</a:t>
            </a:r>
            <a:endParaRPr lang="es-CO" b="1" i="1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51520" y="4077072"/>
            <a:ext cx="518457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dirty="0">
                <a:solidFill>
                  <a:srgbClr val="FF0000"/>
                </a:solidFill>
              </a:rPr>
              <a:t>Apoc.21:27</a:t>
            </a:r>
            <a:r>
              <a:rPr lang="es-CO" sz="2800" dirty="0" smtClean="0"/>
              <a:t>.</a:t>
            </a:r>
            <a:r>
              <a:rPr lang="es-CO" sz="2800" dirty="0"/>
              <a:t> No entrará en ella ninguna cosa sucia, o que hace abominación y mentira, sino [solamente] los que están escritos en el libro de la vida del Cordero.</a:t>
            </a:r>
          </a:p>
        </p:txBody>
      </p:sp>
      <p:sp>
        <p:nvSpPr>
          <p:cNvPr id="5" name="AutoShape 2" descr="data:image/jpeg;base64,/9j/4AAQSkZJRgABAQAAAQABAAD/2wCEAAkGBhMSEBUUEhQUFBUVFRQUFxcVFBQVFhQUFBQVFBQUFBcXHSYeFxkjGRQUHy8gIycpLCwsFR4xNTAqNSYrLCkBCQoKDgwOFw8PGikkHxwpLCksLCkpKSkpKSkpKSkpKSkpKSkpKSksKSkpLCkpKSksKSwpLCwpLCwsLCwsLCksKf/AABEIAMMBAwMBIgACEQEDEQH/xAAcAAAABwEBAAAAAAAAAAAAAAAAAQIDBAUGBwj/xABEEAABAwICBgUJBQcEAgMAAAABAAIDBBEFIQYSMUFRYRMicYGRBxUyQlJTkqHRFBYjscFUYnKTouHwJENjgjNEJTSy/8QAGgEAAwEBAQEAAAAAAAAAAAAAAQIDAAQFBv/EACYRAAICAQQCAgMBAQEAAAAAAAABAhEDEiExURNBBCIyUmFxgRT/2gAMAwEAAhEDEQA/AOjzZOITbpLJud56Q88xzB2JuQqSWx1ti34i4bCoFZiLjtcnJDZQZYS/JrSTyCOyEbbK+pn4FU9dWuGQutZBotK7aA3tP6BTYNBY9sjiezJbyxQnjbOYvkmOwuHYSnoKCtd6AnPMa67DR4DBH6Ebb8SLlT9VK8/SGWM4RPPVMOq58rTwLnBI85VA/wB2T43fVdsxLBopxaRgPPeOwrF4zoMWXdH1m8LZgIxyp8ozg/RiPPdV76X43Iefqv30vxFWkuGW3Jg0HJUuLF+xC+8VYP8Afl+Io26TVnv5PFSzh3JJ838lrj0a5djI0nrffv8Al9Er72Vvvj4N+ie82ngi82IfToNy7GfvdW+9Pwt+iB0vrfef0M+idOGpJw1b6dGuQydMK33n9DfojGmlZ7bT2xsP6Jzzek+bEfp0a5BHTWr9pn8pn0UWXSGV3pMgPbBH9FM81IjhXJasfQVPIuGU9RVuOYaxh4saG/IZKANLKgZXZ3xs+i0z8K6p7D+Sw0keZQen0eh8fNld3JloNMKj/j/ltQOmE/8Ax/y2qo1EDGhpR168vZbffCfhH/LCI6XTezF/LCqDGh0a2lB8mXstfvbL7EX8sIfeuT3cP8sKo1EWotpQVPL2Wx0pf7qH+WER0nPuIPgVT0aLoltKN5MvZa/eX/gh+H+6CqujQWpB8mXs9L4e0iKxOuALtcOG8HgUkgbXvaxvMi6o9DtIwG6kgt27ErSujfGRLFLDFG7a97dZwcdwOa58spRWx5WGMcjplw2vpgbDXk5hri0dp2K5oquJzfw7W5WXHquoieD02IzP5NYQPzScPZUU7emopumj9YC9xyew5jtXNrfs638eNbHb7o1hNGPKK2Zwjlb0b+3qnsW5Y64uFROzknjcORV0RKIlJumEoVdEUguSS9EaiuxPR+OXMCzvke1Y+vMML9WXWaezI9hXQC9V2MYRFUMLZGg8DvB5FNFpcglC+DF+cqP23eAR+cKL3jvhCrMV0VMLrH0dx3H+6rzhCvUGQuSNEcSoveu+FKbX0Pvj8KzBwnkkeZ1tEew630aw1dB+0H4CjFRQH/2P6Csh5mKT5mPNbxx7NrfRsOloP2n+godJQftP9BWP80HgUl2Dngh4o9m1/wANj01B+1D4CjFVQftX9BWKODlJOElHxR7NrfRtJJ8PII+1bR7BWTn0So8y2uaf4o3D8rqN5qKT5r5LeNdlIfIlDhDM+AU7f95r/wCEkHwc1M/Y6HfM8HgWqTLhmWxZmris9w4EouNez0MHzJT5ii7NJQ+/f8KIUdD79/w/2Wd1UC1DSdPnf6o0Ro6D9of8J+iS6koffv8Ah/ss9qotVbT/AEbzv9UX/wBkovfu+BK+x0Xv3fD/AGWdLUnVW0h87/VGk+xUPv3/AA/2QWc1ESGk3mf6nTKaqzstbhNWyZhp5usx+We47rLARv8AxMlatqi2xG0ZpZx9HhQl76HcS8ns8cjhG1haPRc5w6w3ZcVSywzUj9Ya0Tx7Pou7eS3GkmJSOp4KmLWJzjcG5nrC9/l81RYVg1RVya0jXZ8Tw4lc0IOUqa2O55XGCle/RAZTiqYXts2dpzaMg8e2N111LRCWo6BonZq2AAOVyOwclCwfQWCFzXkXeM7X6t+Nloy5FQpiTya1wPl6QXpm6IyKlEqQslILk0Zk26dGjWPGRNvnUWWrCjPq02kFkmps9pa4Ag8f82rPVWBlp6ouDs+itDUpElQSLX7OXNLuBpMqhhDvZKjVlK2JhkmcI4x6zt59lg2udyS5MUlgD5Kh46NhIY0Aa0ztzW8BxO5YPG6uesk15b/uRi+qxvIf5dUUL3ZFySHsR09kJ1aVvQt2a1g6V3Mu9Xsar/RenrZWEzhz2+qXDreO2yy9Fh7oXB7QC4bNYX+S0P3urtgeAOTAqSi6qIikvZoxgrz6pQdgUnsHwWcGllcP9wfCETtL673ng1qjomU1QNJ93ZfYKP7tS+wVmDpbX++PwtRHSyv987wb9FtE/wCG1QNMdGJfYPyQGisvsH5LMHSmv9+/5fRJOklef/Yk/wA7ltEzaoGqOiUp9T5hYTHNBawTPcIHlpcSC0B2Xcpzsfrv2iTxTbsbrv2iX4ijon2iuLNHG9kZafBJWGz43tP7zS380G4HKdjCeyxWjnr6x4s6eUjgXGyoK980J6r3N1rnI2T1JI78Xy8UnTixH3fm92UX3fm9g/JRji8/vX/EknFp/ev+IrfY6vLi6ZL+7k/sH5Ivu3N7B+Sh+dZ/ev8AiKJ2KTe8f8RW+w3lxfqyd925vYPiEFX+c5veP+IoLfYPlxfqzU0snXVpVGwVHAeuFcTuvZVyR3R8xB7M3GgjxJE6N4BDSHZ8f8K2TGBosAAOWSwnkydd0nYfzWslqyCQuecakzoxu4k50oTD6lQH1KZdUFLRQnOqUy+rHFQ3PJSS1YA8+s4Jl0riklwCQ6VGzC9XiUkuCQy7sgCexWEGBPObyGDntQbYNiAXcEpsVgXP6rGguc47gOHPkrOWuo6VpL3gkbePgsfpzpQauMRUbXPjA15C1p2DY08OKna7GqXRXsilxKpBa3qjKNp9FjAfSd/mZW1pvJvGxp/Ec5x2uLRmd9uAVBohpExsQhgIjlks3Wcy+q/Y24v1mjZuVvLQ1Esw6Zspk1buZETHALAarmVGvdtjnYZneE6nr49E8mNwe/siYjoU+PMDXHEfqFUPw225buGpngYxtRUU+sLX6S+u5u86wLRe28MtxUjEsGjqGazCASLte2xB4X3FNqEpHN/N/JEcPHBWOI4ZUQu1XBx4FoBBUIiXg/wT79moa838kPN3JOiOb2Xo9SX2ZPBbfs1IbGHckoYdyS+jl9mTwS20025siDvsNCBhiPzWnBQzn1Hoebaj2X+KX/odP8GDhCyemdJquYORK2gwqo9l/wASarNGXyiz4i7tOzsK1/0riajK2jlBjSSwLc4l5MagAuiGsNuqSA7u4rJVGFPY7Vc0tPAgg/NMpp+z1orX+JBLUktUrzc5A4Y9PY/iyfqQ9UIKX5ofwQWsbxZP1L+KPrBWMihx7bqVUnqnsV3u0fKrZFzopiRgifIDmLd/WC3E9QJA2VhyeAe/eFzbDjalk/hP5q90JxJ0kb4j6li3kDtUssHu0UxTrZmnLkWuoz5bbU9T0UsnotNuJ2LlUZezqc0E6ZNGW+xXVLoqdsju4K6pcMjj9Fo7dpTUkI5GYpsFlfnbVHEq2pdGWDN5LvkFdIXQsQahpWsHVaB3Ksq59aQi+TRYcL71YV9TqRuPLLt3LKVmJiPIAl1rnv4rmzZFFUdfxsTk7Kh2g8bpnSVDi5mZ1Q4i55nbZQ8W03ip2mKnibqtytsB8PzTWkGmfU1G5nesDPUlzrntUsalPng9BpLd8lphtd0dWyd7HMDpWvyGTRe+V11zC6+PEqeVjyeq+2tGSxwI6zJGEZhw/RcQfWvmeA4mwGwDLLsXWfJLK37PILEP1gSCPVtZtvmupWmjhzJOLHq+nmpLMjYyz8vtDIQ+VxAuRKX9Vl883E33DckYPpO41HQvkbTEgCNkjQ4P49GBqBuy/o2zyJW4ewEEHYQQew7VlsQ0VOuejdCyEtH4fRhg1s9Z0j29Z42ZEjZvVVucVGjgjcWWlLHuzza0tBG7Ik2Nuar6zDtXNuYVRhGkUMUR16l1QAXEyiJ/RsHsNeAQWttvcSrSHSmB4/Cc+UEXvHFLI238TW2QootiFrIa6muYydnSRHI39Ut2bQWuAIPaFVSAtNiCEKsckdIlh6hB6UJEjQ6ZPDk62QKubInmSJGhkyeHIwVFbKnBIpsdD6g4ngsNQLSsDudsx2HaFJDkoFLY6bTtHPcY8ncjLupzrt9hxs4dh2FZWaJzHFr2lrhucLFdsuoeJYPFUN1ZWB3AnaOw7QqRytcnoYfnSjtPdHHgjW5k8mEZJ1ZngbhZpt370Sp5Ueh/78H9MEJFIe+7FWibNSGSr1KPg7J9PJaK3FWXk8qdStAOxwLT3rP/AGnK3BTdFpf9bHzcEZr6s0XTR3KnwaNpvq3PNTgLKGa4Nexpt1gbd1vqpZcvNt0dbQd0RcmnzgdvBNdMXbBZCmwpEjXTL6kKumlLHXJvb5hP1cgfDrDYRcFNVDVRLmgDhY5jb9FjdKsOdHG4sBN/W3tvx5c1baLY10gdG49ZnzCt6totnmCNnEb1HJivZlcOVwex5/rDbJuZ3neT9FWPiO9bXS7ARTSlzRdjs28uIWWmlvuWg6O1/bcYpnWkbbK5H5rrvk0ma8zkeqWMHDK5PzXHZX9YW4rqHk5xAQ3afRe75jK6rpuSZDJKotHTHJlyMvSA7NMc0UZjG9CWvlE1PqRSX65Lb6zbWsy4c2M3zuGn9UqB7KWRvT1r3u1LdCSH3J9YNa0vJ4WAHJaMlU2PaOtqBrNJilGYkjsxzrDJj32LtTsIKN9mcfY6zHXvP4VNO4e08Mhb3CRwd/SnI39PrB8T4nNyu7VIdzY5pII8OxZzCtEKmwM04hLXAj7KCC6250kpcSOIIzWjxfFW00Jlf6LdpLmN3HO7iBu2LP8Ahl/SsqqNzDy4pnWVrg+KsrKdsrWvax97CRuq7I2vbhwKjV+Flmbc2/MLf6b/AAjscnQ9RA9ONcllEZMlNclteowkSmvU3EfUTGyJYeoYeltkU3EZMlh6MSKMHdiU0pGh7JIcgmRIgtQbPPrn2KeZUKJK+6ZZJZfQJHhMtOkzVvoazWrY/wCILNxzLaeTmnAlfK7YwZdqTJtFhjyjc6TYl/q4Wg+i0nbxsr7zk1ojDydWTIG5ydwJXK6rGTNiAI2XsOwLZaVTamHg7CLOHIg3C4tFUjrUrtmpdFqG4OR47k4KjJZ6qxnWoWyXsTG095sqzFNJejgYL9Ytv/dZQchnNI0NbiDXHVB4qNHVatC7lrgdlyFisGxYueSTxV1X4kG0QbfN1z4lP49OxPyatyk0bxQsrW57ciul19X+GSFxzCJf9U13A3XQKnE/9O4ngVskd0bHLZkfHqb7TSX2lp8eIXNamNrcnZHhvC6Ho3WF1K/+M28Fm5tGjUPkewXc0axHEXztzUpYFq2OmHyWoUZWGm13i17X2rc4MzVsAOxU1FRWOzNanA6FzpGgDPb2c10+JRjZySzOcjfUjvw234BKJSBkAOASwuM7EESggiuiEJ7SQbGxtkdtjxzWJxfRyGB/2mtrHSdYBhnjjexhOwRR21Qf+t8lt0HRgixFxvBTLYRqzEQVk9ROzUdXuhBuJGtipojb2w5ge5txbK62OH1ErriWIRjcRI14d4AEd6wOkOiL6XWmh6KWIaz5HVetM+IcIm2zb3oaOtMvXZNXmNwGVPEynhy3sDnF47rXRasndbM3GIYGHdZmR4blSTROYbOFipmHQU87Xsp6upbLGbPvPI6WN378cpLSO0WKvfsF4w2Q9I4CxdqhpJ42GQ7lO6YylZlhIj6QqbXYK5ubOsOG8Ks1k2z4GuiSHpxr1EBTzXpHEZMfa5OgqMCnAVNodMf1kEi6CGkNnnbpkTiooenmuuvePGJEZWjwvFDHA5oyus7AxT25NKWSs10XOibdepB4FXun+kGsGwt7FSaJzBjHv37Aq+Mmeq13ei11yeQUdNy/wqpVE3uM1nRUcUd9jG37gsRiOMGR3IAAdgStIsZMz7A5BQKWlKaMaVit2X2BPIa5x4I66vc8Bu4ZIoBZuqFLhpcs1OUtxkhGCUZ6S6kaS4tkI27zbJLkqBG022lQ6Shuell2+q1TT3tj1tRoMJkENM1pNicz2lW+g8oLp9l7NPdmsTW1/MX4XUjAMZdC4uBLi4WsAmeNtN9hU6aRq8bwljH9IzY70hwPFSsFxFsRN27d43dqzrayqqXarGWucySSbdgWoi0ccG9Y2P59qPEdMxGrlqgXMVY12YKebIqWLCHN2FWlPEWjM3XO4xXB0xlJ8okXRgpIalgIFAyltjyS44k8lA5DTIlmsS8nFHPUdO9rtbK7db8M2t6lrC9tyusVx6CnF5ZGt5Xu49gGaxuI+UZ77ikh/wC8uzuaP1Qt+hHT5NhTYbS0rbxRRQi2Za1rMuZVFinlFp4zqxXncNzPR73FYSvqXzG9VO5/7jdnwhIbLbKNrYxxObvBDT2a64NHFpZXVMgDGsibfMAaxtzJ2eCsZGuB6+3eqDAKstmYB1rnO+9byeJrhZ3ceCNpMok2igultelVlC5nNu4j9eCjtcnqxeCYx6W05qK0p5sim0OmPayCSHoJaDZ5yslMfZO1lM6Nxa4WIJCYAXtnkkyKoTzZrquDVKgCDCaGgPUtewKVLJqt1Wiw5KHBUgBG6svsUaYwImAG5VzQ04IuqISXKmRV2qNtlmmwqjQMLW7Us1Y3Kgjq9Y7z2KXHA9/7rfmpOFclFKyU+paD1jrO3NGaX9lqJeEbfmnaOkazZtVnGboJoNP2QaTR1gIvdzuf6Lb4NoOC0Ok6o4Db3pjR7AnSOD3ZNB8exbbWsLBTnl9IeONDNLQRxCzGgfn4o3hKc9IK59Wo6EqG9RGGJwgAZqmxPS2mh9J4c72W5lFBdFuGJM9VHGLvcGjbcmy53iflGldcQtEY4nMrK1dXJM68r3PPM5eCbkm5JHScS8pVPHcRXldyybftWXxDTasnuA8QMO5npfEc1nWgD+ycbMOCNJC7sc1M9axe4+s8k/Mpy59Z2XBuQUZ1WmZJyd9hzQtsNJEx1U1uwAfmmH1d/wDLlRGm+wF3PYPFMT4i1uV9Y8GbO8obDbvg1GiznGoFrAgF2ZubDluXQIK9kjbg9vJciocXEYJdL0YcM2sPWcP3jtUmi00/Ga2Brnknx7lxzySc6jHY6oQjGNye51hku7aDuVfW0gF3M72/T6KJFXGwPEZjgd6DqtFZtJnjTERSg5g3TzXqqlhdrl7Dqu+R7RvUuCqvk4ap2Z7D2HeuiGVTIyg4k0PQSNZBUoSzBY7gLZC5rsnBxF7bM1iq/B5IT1hccQtZhOPOnJbKfxRt/et63arWWFrmkOF16SlpSPNq7ObMzS9i0U+iwLiWnV/JRxo0++du1NriamU7HFSoYHONgCexXdPo+Btz/JWsFKGjIKM80YlI42zPxYLI7b1QrCDAGDbcq3DULLnl8hvgssKRHhpGt2AKS1iNrE62FS1N8lNKQlrVdYHQ9JK1p2bT2b1XxUxJAAzWxwWjjp2a8rmtJ3k2sOAWcqGUbNJG0NAAFgg5ZPFfKRTxXEd5XchYeKxeLeUGomuGkRt/d2+JS6GxnJI6liGMwwC8sjW9pz7hvWRxPyngZU8et+87Idw2lc7dMXG7iXHiTc/NGm0pE3kbLfEdKKic/iSG3st6rVWh6aSro0KLSwe5M3TUtU0ek7uCwUiU6YDYL8ymXyHeqyfF7eiLdqrKjEidpugv4NT9l6+uaNrrdmZUWbGWj0W97sz4KhdVE7E0XE7UdN8m1JcFlU4u521xPLd4KEalx2ZJlPQU7nbATxtu5oqKRtUmGxl9pVphsoY4Fu3ioB1WjNwJ4DM/REMV1fQaO/NCS1KjJ1ydT0Zri9jtYnLPWOQHK5TtdpdRQenL0jvZiz7i7YuS1OMSyCznnV3NBs0dwyUUFQj8ZXuV87qkbzFfKlK4FtNG2FvtHrP+gWXOLTzTMc+R73aw1buJsbi1uCRg2GCeVrHSNiDiG6zg45nLIBdVwPQimpSHAGWQbHP2A8WtGQ7TdVqMdkhPs92XLS6wz3C+W/ejSrI0QnJJ2Frg9uThv48lo8NrBIwOHYRzVG3MWRUdUYX39U7R+q6Ls41sadIKdicHtBGd0YgJUpMrEYCO6e+yFPRYeSudyLRRFDbp5kCXVVkMH/kkaDwvc+CparTEHKGMu5nIIxUpcGcki/jhUWrxqGPIuueDcysvUV00v/kfYey3IfJR2ta3YFZYl7ZN5OjRyaUut+G3V/eOZ7huVZWYo+Q3e9zjzKrnSpLXX2J9CQmpj7pEpg4oRxcck+2w+pQcgJWG1qWGKO6vaNnWPyUabEzxDexRc0XjibLCR4btICjyV4tkPHJUk+KAbMyoE2IudyWWuX8G+kedy7qMQ9p3cFWzYp7IVcXFEnWNcsV5X6HZKhztpSELItYDmqcEnvyKCdbHxICjGYpOsga0S5JmD0RfmcvkmnVbiLXNuAyCZQWoNth3QuiCNEAoJTXJACXdAYnYS49PFbM9Iz/9Bd5cCCuJ6GRh1fThwuDNHcf9l6OqsOjkGXVPL9VKTqRVJtGaKCmSYVICRYnmNiCbY1M44DfMbf8AMkclnC/iolLUXyKkONsx381VNNWjkkmtmTcCxAxyBjj1Cd+5a6o0gooh15m34N6x+SwL3jaqesILychnbJF4lkYVPSbau8oUQygic7m/qjwCpKnSaqmyL9Rp3MGr89qomch4p4SW2nuCdYIRB5ZMlshYDc9Y7yc/mnun4ZKB0p3ZIxntzR0i2SjUd6U1rjyCZZKAkvlJSSaRSMXLgkWaOaH2u2xQ3ytG0qHNioHohR13wVWNL8mXP208h27VDnxNo2uJKpZKtztpTd0PG3yNrS/FFjNi5Po5KG+cnaU3dFrJ1BLgRzk+RV0d02XpJemoQe1knpU2hdakaxTn3RIgULogDujuk3QQMKugiuiusEWEq6bulAoBTFhGkgpV0BjQaCD/AOQp77pGnwzXczjjQ+17fl2Lh+gIviEH8f6FdNrGjXK4PkTcZKjt+PFOLs2bMXFtqNYUTuGVyjUfOy3iRyuEq0gNwggu/EeZlI8+3uBVW8dZ3aggu/EcsgRZusU7JlayCCZ8mQsJJKCCSXA0eR+NqjV0hANiggvMn+Z6cfwKZzydpugEEF2+jhfIEAggiYVIU2iQWAwFGESCIBaRdBBKEJKCJBMYBKCCCBgXQKCCxg0aJBAwsIAoIIDo0/k+/wDvR8g8jtDDYrpbzmjQXl/K/I9D4/4iGjJBBBcJ1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3076" name="Picture 4" descr="http://cdn.hermandadblanca.org/wp-content/uploads/2013/01/librodevi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3885" y="4077072"/>
            <a:ext cx="3500603" cy="2758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6250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260649"/>
            <a:ext cx="8229600" cy="1368152"/>
          </a:xfrm>
        </p:spPr>
        <p:txBody>
          <a:bodyPr/>
          <a:lstStyle/>
          <a:p>
            <a:pPr marL="0" indent="0">
              <a:buNone/>
            </a:pPr>
            <a:r>
              <a:rPr lang="es-CO" sz="4000" b="1" i="1" dirty="0">
                <a:solidFill>
                  <a:srgbClr val="FF0000"/>
                </a:solidFill>
              </a:rPr>
              <a:t>¿Qué debo hacer para que mi nombre esté escrito en el libro de la vida</a:t>
            </a:r>
            <a:r>
              <a:rPr lang="es-CO" sz="4000" b="1" i="1" dirty="0" smtClean="0">
                <a:solidFill>
                  <a:srgbClr val="FF0000"/>
                </a:solidFill>
              </a:rPr>
              <a:t>?</a:t>
            </a:r>
            <a:endParaRPr lang="es-CO" sz="4000" b="1" i="1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11560" y="2128490"/>
            <a:ext cx="373082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600" b="1" i="1" dirty="0" smtClean="0">
                <a:solidFill>
                  <a:srgbClr val="FF0000"/>
                </a:solidFill>
              </a:rPr>
              <a:t>Mar.16:16.</a:t>
            </a:r>
            <a:r>
              <a:rPr lang="es-CO" sz="3600" i="1" dirty="0" smtClean="0"/>
              <a:t> El </a:t>
            </a:r>
            <a:r>
              <a:rPr lang="es-CO" sz="3600" i="1" dirty="0"/>
              <a:t>que creyere y fuere bautizado, será salvo; mas el que no creyere, será condenado. </a:t>
            </a:r>
          </a:p>
        </p:txBody>
      </p:sp>
      <p:pic>
        <p:nvPicPr>
          <p:cNvPr id="4098" name="Picture 2" descr="http://2.bp.blogspot.com/_SRAoky8zpcA/SqvjQoHWBII/AAAAAAAAAdY/PfOtnP6Fow8/s400/DSC011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2386" y="2128490"/>
            <a:ext cx="4543670" cy="3869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8260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sz="4400" b="1" dirty="0" smtClean="0">
                <a:solidFill>
                  <a:srgbClr val="FF0000"/>
                </a:solidFill>
              </a:rPr>
              <a:t>¿Qué significa el bautismo?</a:t>
            </a:r>
          </a:p>
          <a:p>
            <a:pPr algn="ctr"/>
            <a:endParaRPr lang="es-CO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Rom.6:3-6</a:t>
            </a:r>
            <a:r>
              <a:rPr lang="es-CO" b="1" dirty="0" smtClean="0">
                <a:solidFill>
                  <a:srgbClr val="FF0000"/>
                </a:solidFill>
              </a:rPr>
              <a:t>; </a:t>
            </a:r>
            <a:r>
              <a:rPr lang="es-CO" dirty="0" smtClean="0"/>
              <a:t>¿O </a:t>
            </a:r>
            <a:r>
              <a:rPr lang="es-CO" dirty="0"/>
              <a:t>no sabéis que todos los que somos bautizados </a:t>
            </a:r>
            <a:r>
              <a:rPr lang="es-CO" dirty="0" smtClean="0"/>
              <a:t>en Cristo </a:t>
            </a:r>
            <a:r>
              <a:rPr lang="es-CO" dirty="0"/>
              <a:t>Jesús, somos bautizados en su </a:t>
            </a:r>
            <a:r>
              <a:rPr lang="es-CO" i="1" u="sng" dirty="0"/>
              <a:t>muerte</a:t>
            </a:r>
            <a:r>
              <a:rPr lang="es-CO" dirty="0"/>
              <a:t>? </a:t>
            </a:r>
            <a:r>
              <a:rPr lang="es-CO" b="1" baseline="30000" dirty="0" smtClean="0"/>
              <a:t>4 </a:t>
            </a:r>
            <a:r>
              <a:rPr lang="es-CO" dirty="0"/>
              <a:t>Porque somos sepultados juntamente con él a </a:t>
            </a:r>
            <a:r>
              <a:rPr lang="es-CO" i="1" u="sng" dirty="0"/>
              <a:t>muerte</a:t>
            </a:r>
            <a:r>
              <a:rPr lang="es-CO" dirty="0"/>
              <a:t> por el bautismo; para que como el Cristo resucitó de los muertos a gloria del Padre, así también nosotros andemos en novedad de vida. </a:t>
            </a:r>
          </a:p>
          <a:p>
            <a:pPr marL="0" indent="0" algn="ctr">
              <a:buNone/>
            </a:pPr>
            <a:r>
              <a:rPr lang="es-CO" b="1" baseline="30000" dirty="0"/>
              <a:t>5 </a:t>
            </a:r>
            <a:r>
              <a:rPr lang="es-CO" dirty="0"/>
              <a:t>Porque si fuimos plantados juntamente [en él] a la semejanza de su </a:t>
            </a:r>
            <a:r>
              <a:rPr lang="es-CO" i="1" u="sng" dirty="0"/>
              <a:t>muerte</a:t>
            </a:r>
            <a:r>
              <a:rPr lang="es-CO" dirty="0"/>
              <a:t>, también lo seremos a la de [su] </a:t>
            </a:r>
            <a:r>
              <a:rPr lang="es-CO" dirty="0" smtClean="0"/>
              <a:t>resurrección;</a:t>
            </a:r>
            <a:r>
              <a:rPr lang="es-CO" dirty="0"/>
              <a:t> </a:t>
            </a:r>
            <a:r>
              <a:rPr lang="es-CO" b="1" baseline="30000" dirty="0" smtClean="0"/>
              <a:t>6 </a:t>
            </a:r>
            <a:r>
              <a:rPr lang="es-CO" dirty="0"/>
              <a:t>convencidos que nuestro viejo hombre juntamente fue colgado en el madero con él, para que el cuerpo del pecado sea deshecho, [a fin de] que no sirvamos más al pecado</a:t>
            </a:r>
            <a:r>
              <a:rPr lang="es-CO" dirty="0" smtClean="0"/>
              <a:t>. </a:t>
            </a:r>
            <a:endParaRPr lang="es-CO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616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1512168"/>
          </a:xfrm>
          <a:blipFill>
            <a:blip r:embed="rId2"/>
            <a:tile tx="0" ty="0" sx="100000" sy="100000" flip="none" algn="tl"/>
          </a:blip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b="1" dirty="0">
                <a:solidFill>
                  <a:srgbClr val="FF0000"/>
                </a:solidFill>
              </a:rPr>
              <a:t>Juan 3:5</a:t>
            </a:r>
            <a:r>
              <a:rPr lang="es-CO" b="1" dirty="0" smtClean="0">
                <a:solidFill>
                  <a:srgbClr val="FF0000"/>
                </a:solidFill>
              </a:rPr>
              <a:t>.</a:t>
            </a:r>
            <a:r>
              <a:rPr lang="es-CO" b="1" baseline="30000" dirty="0"/>
              <a:t> </a:t>
            </a:r>
            <a:r>
              <a:rPr lang="es-CO" dirty="0" smtClean="0"/>
              <a:t>Respondió </a:t>
            </a:r>
            <a:r>
              <a:rPr lang="es-CO" dirty="0"/>
              <a:t>Jesús: </a:t>
            </a:r>
            <a:r>
              <a:rPr lang="es-CO" dirty="0" smtClean="0"/>
              <a:t>«</a:t>
            </a:r>
            <a:r>
              <a:rPr lang="es-CO" i="1" dirty="0" smtClean="0"/>
              <a:t>De </a:t>
            </a:r>
            <a:r>
              <a:rPr lang="es-CO" i="1" dirty="0"/>
              <a:t>cierto, de cierto te digo, </a:t>
            </a:r>
            <a:r>
              <a:rPr lang="es-CO" i="1" u="sng" dirty="0"/>
              <a:t>que el que no naciere de agua y de Espíritu</a:t>
            </a:r>
            <a:r>
              <a:rPr lang="es-CO" i="1" dirty="0"/>
              <a:t>, no puede entrar en el Reino de </a:t>
            </a:r>
            <a:r>
              <a:rPr lang="es-CO" i="1" dirty="0" smtClean="0"/>
              <a:t>Dios</a:t>
            </a:r>
            <a:r>
              <a:rPr lang="es-CO" dirty="0" smtClean="0"/>
              <a:t>».</a:t>
            </a:r>
            <a:endParaRPr lang="es-CO" b="1" dirty="0">
              <a:solidFill>
                <a:srgbClr val="FF0000"/>
              </a:solidFill>
            </a:endParaRPr>
          </a:p>
        </p:txBody>
      </p:sp>
      <p:pic>
        <p:nvPicPr>
          <p:cNvPr id="5122" name="Picture 2" descr="http://www.thewordofthelord.net/web_images/deathburialbaptismraised-spanish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988840"/>
            <a:ext cx="7128792" cy="456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1966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122413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sz="4000" b="1" i="1" dirty="0">
                <a:solidFill>
                  <a:srgbClr val="FF0000"/>
                </a:solidFill>
              </a:rPr>
              <a:t>¿Qué debo hacer antes de ser bautizado</a:t>
            </a:r>
            <a:r>
              <a:rPr lang="es-CO" sz="4000" b="1" i="1" dirty="0" smtClean="0">
                <a:solidFill>
                  <a:srgbClr val="FF0000"/>
                </a:solidFill>
              </a:rPr>
              <a:t>?</a:t>
            </a:r>
            <a:endParaRPr lang="es-CO" sz="4000" b="1" i="1" dirty="0">
              <a:solidFill>
                <a:srgbClr val="FF00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79512" y="1916832"/>
            <a:ext cx="496855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 smtClean="0"/>
              <a:t>Hech.2:37,38.Entonces </a:t>
            </a:r>
            <a:r>
              <a:rPr lang="es-CO" sz="2800" i="1" u="sng" dirty="0"/>
              <a:t>oído esto</a:t>
            </a:r>
            <a:r>
              <a:rPr lang="es-CO" sz="2800" dirty="0"/>
              <a:t>, fueron compungidos de corazón, y dijeron a Pedro y a los otros apóstoles: Varones hermanos, ¿qué haremos? </a:t>
            </a:r>
            <a:r>
              <a:rPr lang="es-CO" sz="2800" b="1" baseline="30000" dirty="0" smtClean="0"/>
              <a:t>38 </a:t>
            </a:r>
            <a:r>
              <a:rPr lang="es-CO" sz="2800" dirty="0"/>
              <a:t>Y Pedro les dice: </a:t>
            </a:r>
            <a:r>
              <a:rPr lang="es-CO" sz="2800" i="1" u="sng" dirty="0"/>
              <a:t>Arrepentíos</a:t>
            </a:r>
            <a:r>
              <a:rPr lang="es-CO" sz="2800" dirty="0"/>
              <a:t>, y bautícese cada uno de vosotros en el nombre de Jesús, [el] Cristo, para perdón de los pecados; y recibiréis el don del Espíritu Santo.</a:t>
            </a:r>
            <a:endParaRPr lang="es-CO" sz="2800" dirty="0"/>
          </a:p>
        </p:txBody>
      </p:sp>
      <p:pic>
        <p:nvPicPr>
          <p:cNvPr id="6146" name="Picture 2" descr="http://t0.gstatic.com/images?q=tbn:ANd9GcS0R-6r_19yMgAaE6nMZuks_8wYW6RGoX8GFsEgAHB1vkxowm2KD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084" y="1952430"/>
            <a:ext cx="3384376" cy="239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4.bp.blogspot.com/_ZUcVLkgEFUg/Sdj1_uL37ZI/AAAAAAAAAZA/UUA-kfc0xH8/s400/ora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084" y="4471290"/>
            <a:ext cx="3384376" cy="2277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5039120" y="1560114"/>
            <a:ext cx="39240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400" b="1" dirty="0">
                <a:solidFill>
                  <a:srgbClr val="FF0000"/>
                </a:solidFill>
              </a:rPr>
              <a:t>Según el texto son </a:t>
            </a:r>
            <a:r>
              <a:rPr lang="es-CO" sz="2400" b="1" dirty="0" smtClean="0">
                <a:solidFill>
                  <a:srgbClr val="FF0000"/>
                </a:solidFill>
              </a:rPr>
              <a:t>dos </a:t>
            </a:r>
            <a:r>
              <a:rPr lang="es-CO" sz="2400" b="1" dirty="0">
                <a:solidFill>
                  <a:srgbClr val="FF0000"/>
                </a:solidFill>
              </a:rPr>
              <a:t>pasos:</a:t>
            </a:r>
            <a:endParaRPr lang="es-CO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729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9"/>
            <a:ext cx="8229600" cy="1584176"/>
          </a:xfrm>
        </p:spPr>
        <p:txBody>
          <a:bodyPr/>
          <a:lstStyle/>
          <a:p>
            <a:pPr marL="0" indent="0" algn="ctr">
              <a:buNone/>
            </a:pPr>
            <a:r>
              <a:rPr lang="es-CO" dirty="0" smtClean="0"/>
              <a:t>Es interesante notar que estos dos pasos los tienes que dar tu mismo, nadie los puede dar por otro, la muerte es algo personal.   </a:t>
            </a:r>
            <a:endParaRPr lang="es-CO" dirty="0"/>
          </a:p>
        </p:txBody>
      </p:sp>
      <p:pic>
        <p:nvPicPr>
          <p:cNvPr id="7170" name="Picture 2" descr="http://t0.gstatic.com/images?q=tbn:ANd9GcQV4YWCH6IqYOhl3QX-9eCdfntPem8bL7WsCtCUvIGMofXycequo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060848"/>
            <a:ext cx="4608512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39552" y="5103674"/>
            <a:ext cx="8136904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Tu no puedes bautizarte a ti mismo, recuerda que el bautismo representa la muerte de Cristo. </a:t>
            </a:r>
            <a:r>
              <a:rPr lang="es-CO" sz="2800" b="1" dirty="0">
                <a:solidFill>
                  <a:srgbClr val="FF0000"/>
                </a:solidFill>
              </a:rPr>
              <a:t>Primero</a:t>
            </a:r>
            <a:r>
              <a:rPr lang="es-CO" sz="2800" dirty="0"/>
              <a:t>, una persona muerta, otros la entierran. </a:t>
            </a:r>
            <a:r>
              <a:rPr lang="es-CO" sz="2800" b="1" dirty="0">
                <a:solidFill>
                  <a:srgbClr val="FF0000"/>
                </a:solidFill>
              </a:rPr>
              <a:t>S</a:t>
            </a:r>
            <a:r>
              <a:rPr lang="es-CO" sz="2800" b="1" dirty="0" smtClean="0">
                <a:solidFill>
                  <a:srgbClr val="FF0000"/>
                </a:solidFill>
              </a:rPr>
              <a:t>egundo</a:t>
            </a:r>
            <a:r>
              <a:rPr lang="es-CO" sz="2800" dirty="0"/>
              <a:t>, Jesús le pidió a Juan Bautista que lo </a:t>
            </a:r>
            <a:r>
              <a:rPr lang="es-CO" sz="2800" dirty="0" smtClean="0"/>
              <a:t>Bautizara </a:t>
            </a:r>
            <a:r>
              <a:rPr lang="es-CO" sz="2800" dirty="0" smtClean="0">
                <a:solidFill>
                  <a:srgbClr val="FF0000"/>
                </a:solidFill>
              </a:rPr>
              <a:t>(Mat.3:13-15).  </a:t>
            </a:r>
            <a:endParaRPr lang="es-CO" sz="2800" dirty="0">
              <a:solidFill>
                <a:srgbClr val="FF0000"/>
              </a:solidFill>
            </a:endParaRP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271589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129614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sz="4000" b="1" i="1" dirty="0">
                <a:solidFill>
                  <a:srgbClr val="FF0000"/>
                </a:solidFill>
              </a:rPr>
              <a:t>¿Qué </a:t>
            </a:r>
            <a:r>
              <a:rPr lang="es-CO" sz="4000" b="1" i="1" dirty="0" smtClean="0">
                <a:solidFill>
                  <a:srgbClr val="FF0000"/>
                </a:solidFill>
              </a:rPr>
              <a:t>desafío </a:t>
            </a:r>
            <a:r>
              <a:rPr lang="es-CO" sz="4000" b="1" i="1" dirty="0">
                <a:solidFill>
                  <a:srgbClr val="FF0000"/>
                </a:solidFill>
              </a:rPr>
              <a:t>te hace Dios ahora mismo</a:t>
            </a:r>
            <a:r>
              <a:rPr lang="es-CO" sz="4000" b="1" i="1" dirty="0" smtClean="0">
                <a:solidFill>
                  <a:srgbClr val="FF0000"/>
                </a:solidFill>
              </a:rPr>
              <a:t>?</a:t>
            </a:r>
            <a:endParaRPr lang="es-CO" sz="4000" b="1" i="1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51520" y="1844824"/>
            <a:ext cx="367240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b="1" dirty="0">
                <a:solidFill>
                  <a:srgbClr val="FF0000"/>
                </a:solidFill>
              </a:rPr>
              <a:t>Hech.22:16.</a:t>
            </a:r>
            <a:r>
              <a:rPr lang="es-CO" sz="3200" b="1" baseline="30000" dirty="0"/>
              <a:t> </a:t>
            </a:r>
            <a:r>
              <a:rPr lang="es-CO" sz="3200" dirty="0" smtClean="0"/>
              <a:t>Ahora </a:t>
            </a:r>
            <a:r>
              <a:rPr lang="es-CO" sz="3200" dirty="0"/>
              <a:t>pues, ¿</a:t>
            </a:r>
            <a:r>
              <a:rPr lang="es-CO" sz="3200" i="1" u="sng" dirty="0"/>
              <a:t>por qué te detienes</a:t>
            </a:r>
            <a:r>
              <a:rPr lang="es-CO" sz="3200" dirty="0"/>
              <a:t>? Levántate, y bautízate, y lava tus pecados, invocando su Nombre. </a:t>
            </a:r>
            <a:endParaRPr lang="es-CO" sz="3200" dirty="0"/>
          </a:p>
        </p:txBody>
      </p:sp>
      <p:pic>
        <p:nvPicPr>
          <p:cNvPr id="8194" name="Picture 2" descr="http://t1.gstatic.com/images?q=tbn:ANd9GcTkyt7zckYEGnkOvS7wtOZqcfzictUOiyfsgzMQIx1Y0-iVYJY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844824"/>
            <a:ext cx="4752528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51520" y="5384254"/>
            <a:ext cx="86409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i="1" dirty="0">
                <a:solidFill>
                  <a:srgbClr val="FF0000"/>
                </a:solidFill>
              </a:rPr>
              <a:t>Multitudes </a:t>
            </a:r>
            <a:r>
              <a:rPr lang="es-CO" sz="2400" i="1" dirty="0" smtClean="0">
                <a:solidFill>
                  <a:srgbClr val="FF0000"/>
                </a:solidFill>
              </a:rPr>
              <a:t>están </a:t>
            </a:r>
            <a:r>
              <a:rPr lang="es-CO" sz="2400" i="1" dirty="0">
                <a:solidFill>
                  <a:srgbClr val="FF0000"/>
                </a:solidFill>
              </a:rPr>
              <a:t>siendo bautizadas alrededor del mundo en este momento, quizá eta sea tu ultima </a:t>
            </a:r>
            <a:r>
              <a:rPr lang="es-CO" sz="2400" i="1" dirty="0" smtClean="0">
                <a:solidFill>
                  <a:srgbClr val="FF0000"/>
                </a:solidFill>
              </a:rPr>
              <a:t>oportunidad. </a:t>
            </a:r>
            <a:r>
              <a:rPr lang="es-CO" sz="2400" i="1" dirty="0">
                <a:solidFill>
                  <a:srgbClr val="FF0000"/>
                </a:solidFill>
              </a:rPr>
              <a:t>Dios te ama, y es la </a:t>
            </a:r>
            <a:r>
              <a:rPr lang="es-CO" sz="2400" i="1" dirty="0" smtClean="0">
                <a:solidFill>
                  <a:srgbClr val="FF0000"/>
                </a:solidFill>
              </a:rPr>
              <a:t>única </a:t>
            </a:r>
            <a:r>
              <a:rPr lang="es-CO" sz="2400" i="1" dirty="0">
                <a:solidFill>
                  <a:srgbClr val="FF0000"/>
                </a:solidFill>
              </a:rPr>
              <a:t>forma establecida por Dios para que tu nombre sea registrado en el libro de la vida.</a:t>
            </a:r>
            <a:endParaRPr lang="es-CO" sz="24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3050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i="1" dirty="0" smtClean="0">
                <a:solidFill>
                  <a:srgbClr val="FF0000"/>
                </a:solidFill>
                <a:latin typeface="Algerian" pitchFamily="82" charset="0"/>
              </a:rPr>
              <a:t>Para reflexionar</a:t>
            </a:r>
            <a:endParaRPr lang="es-CO" i="1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692896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sz="4000" b="1" dirty="0"/>
              <a:t>¿Qué debo hacer?</a:t>
            </a:r>
          </a:p>
          <a:p>
            <a:r>
              <a:rPr lang="es-CO" sz="3600" b="1" dirty="0"/>
              <a:t>1)</a:t>
            </a:r>
            <a:r>
              <a:rPr lang="es-CO" dirty="0"/>
              <a:t> </a:t>
            </a:r>
            <a:r>
              <a:rPr lang="es-CO" dirty="0">
                <a:solidFill>
                  <a:srgbClr val="FF0000"/>
                </a:solidFill>
              </a:rPr>
              <a:t>Deut.30:19</a:t>
            </a:r>
            <a:r>
              <a:rPr lang="es-CO" dirty="0"/>
              <a:t>. Escoger el camino de la vida eterna.</a:t>
            </a:r>
          </a:p>
          <a:p>
            <a:r>
              <a:rPr lang="es-CO" sz="3600" b="1" dirty="0"/>
              <a:t>2)</a:t>
            </a:r>
            <a:r>
              <a:rPr lang="es-CO" dirty="0"/>
              <a:t> </a:t>
            </a:r>
            <a:r>
              <a:rPr lang="es-CO" dirty="0">
                <a:solidFill>
                  <a:srgbClr val="FF0000"/>
                </a:solidFill>
              </a:rPr>
              <a:t>Heb.3:15</a:t>
            </a:r>
            <a:r>
              <a:rPr lang="es-CO" dirty="0"/>
              <a:t>.     No endurecer nuestro corazón.</a:t>
            </a:r>
          </a:p>
          <a:p>
            <a:r>
              <a:rPr lang="es-CO" sz="3600" b="1" dirty="0"/>
              <a:t>3)</a:t>
            </a:r>
            <a:r>
              <a:rPr lang="es-CO" dirty="0"/>
              <a:t> </a:t>
            </a:r>
            <a:r>
              <a:rPr lang="es-CO" dirty="0">
                <a:solidFill>
                  <a:srgbClr val="FF0000"/>
                </a:solidFill>
              </a:rPr>
              <a:t>Hech.8:36</a:t>
            </a:r>
            <a:r>
              <a:rPr lang="es-CO" dirty="0"/>
              <a:t>.   Pedir el santo bautismo</a:t>
            </a:r>
            <a:r>
              <a:rPr lang="es-CO" dirty="0" smtClean="0"/>
              <a:t>. 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323528" y="4549676"/>
            <a:ext cx="84969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i="1" dirty="0">
                <a:solidFill>
                  <a:srgbClr val="FF0000"/>
                </a:solidFill>
              </a:rPr>
              <a:t>En el nombre del Señor Jesucristo me dirijo a usted, amado hermano, para que no demore en entregarse a Cristo, piense en todo lo que Él hiso por usted. El </a:t>
            </a:r>
            <a:r>
              <a:rPr lang="es-CO" sz="2400" i="1" dirty="0" smtClean="0">
                <a:solidFill>
                  <a:srgbClr val="FF0000"/>
                </a:solidFill>
              </a:rPr>
              <a:t>apóstol </a:t>
            </a:r>
            <a:r>
              <a:rPr lang="es-CO" sz="2400" i="1" dirty="0">
                <a:solidFill>
                  <a:srgbClr val="FF0000"/>
                </a:solidFill>
              </a:rPr>
              <a:t>Pablo dice: «Ahora pues, ¿</a:t>
            </a:r>
            <a:r>
              <a:rPr lang="es-CO" sz="2400" i="1" u="sng" dirty="0">
                <a:solidFill>
                  <a:srgbClr val="FF0000"/>
                </a:solidFill>
              </a:rPr>
              <a:t>por qué te detienes</a:t>
            </a:r>
            <a:r>
              <a:rPr lang="es-CO" sz="2400" i="1" dirty="0">
                <a:solidFill>
                  <a:srgbClr val="FF0000"/>
                </a:solidFill>
              </a:rPr>
              <a:t>? Levántate, y bautízate, y lava tus pecados, invocando su Nombre». Que Dios le bendiga es mi deseo y oración. Amen. </a:t>
            </a:r>
            <a:endParaRPr lang="es-CO" sz="24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70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</TotalTime>
  <Words>1001</Words>
  <Application>Microsoft Office PowerPoint</Application>
  <PresentationFormat>Presentación en pantalla (4:3)</PresentationFormat>
  <Paragraphs>39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5" baseType="lpstr">
      <vt:lpstr>Tema de Office</vt:lpstr>
      <vt:lpstr>UN HOGAR ETERNO PARA EL REMANENTE</vt:lpstr>
      <vt:lpstr>Presentación de PowerPoint</vt:lpstr>
      <vt:lpstr>Presentación de PowerPoint</vt:lpstr>
      <vt:lpstr>Presentación de PowerPoint</vt:lpstr>
      <vt:lpstr>Se trata de la capital de la tierra nueva, cuyas dimensiones se dan en Apoc.21:16. Donde usted y yo iremos cada sábado a adorar  a Dios (Isaías 66:22,23). </vt:lpstr>
      <vt:lpstr>Presentación de PowerPoint</vt:lpstr>
      <vt:lpstr>Cuando estudiamos esta hermosa promesa, nuestro corazón palpita más rápido de lo normal ¿verdad?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Para reflexionar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 HOGAR ETERNO PARA EL REMANENTE</dc:title>
  <dc:creator>FAMILIA FIERRO CH</dc:creator>
  <cp:lastModifiedBy>FAMILIA FIERRO CH</cp:lastModifiedBy>
  <cp:revision>38</cp:revision>
  <dcterms:created xsi:type="dcterms:W3CDTF">2013-01-23T02:12:26Z</dcterms:created>
  <dcterms:modified xsi:type="dcterms:W3CDTF">2013-04-13T02:20:28Z</dcterms:modified>
</cp:coreProperties>
</file>